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67" r:id="rId6"/>
    <p:sldId id="270" r:id="rId7"/>
    <p:sldId id="257" r:id="rId8"/>
    <p:sldId id="268" r:id="rId9"/>
    <p:sldId id="263" r:id="rId10"/>
    <p:sldId id="272" r:id="rId11"/>
    <p:sldId id="264" r:id="rId12"/>
    <p:sldId id="265" r:id="rId13"/>
    <p:sldId id="266" r:id="rId14"/>
    <p:sldId id="259" r:id="rId15"/>
    <p:sldId id="261" r:id="rId16"/>
    <p:sldId id="260" r:id="rId17"/>
    <p:sldId id="271"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86"/>
    <a:srgbClr val="FFD17F"/>
    <a:srgbClr val="401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575CD6-C524-974A-85AF-40E71E5B54AC}" v="619" dt="2023-06-18T06:58:49.231"/>
    <p1510:client id="{2DA0CD32-E4D8-40DB-B73C-C04FA2AB1B6C}" v="616" dt="2023-06-17T23:47:07.135"/>
    <p1510:client id="{470C9699-C7AC-4B25-98B9-B8197B65F4DD}" v="1" dt="2023-06-18T01:53:52.682"/>
    <p1510:client id="{67353A7A-5B80-4B0A-A35A-E5D33A8C8399}" v="69" dt="2023-06-18T01:47:23.035"/>
    <p1510:client id="{6FD14A42-319D-4806-88C0-41930D4225E4}" v="1" dt="2023-06-18T07:32:22.069"/>
    <p1510:client id="{B1884C75-50F0-DF49-ACF9-6696340DA962}" v="2978" dt="2023-06-18T00:55:05.3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shi Bird" userId="92bd75b2-d6f7-411d-9644-53434c514821" providerId="ADAL" clId="{14575CD6-C524-974A-85AF-40E71E5B54AC}"/>
    <pc:docChg chg="undo custSel addSld modSld sldOrd">
      <pc:chgData name="Yoshi Bird" userId="92bd75b2-d6f7-411d-9644-53434c514821" providerId="ADAL" clId="{14575CD6-C524-974A-85AF-40E71E5B54AC}" dt="2023-06-18T06:58:49.232" v="1238" actId="20577"/>
      <pc:docMkLst>
        <pc:docMk/>
      </pc:docMkLst>
      <pc:sldChg chg="addSp delSp modSp mod modTransition">
        <pc:chgData name="Yoshi Bird" userId="92bd75b2-d6f7-411d-9644-53434c514821" providerId="ADAL" clId="{14575CD6-C524-974A-85AF-40E71E5B54AC}" dt="2023-06-18T02:07:23.257" v="1096"/>
        <pc:sldMkLst>
          <pc:docMk/>
          <pc:sldMk cId="127943792" sldId="256"/>
        </pc:sldMkLst>
        <pc:spChg chg="mod">
          <ac:chgData name="Yoshi Bird" userId="92bd75b2-d6f7-411d-9644-53434c514821" providerId="ADAL" clId="{14575CD6-C524-974A-85AF-40E71E5B54AC}" dt="2023-06-18T02:03:17.981" v="1077" actId="255"/>
          <ac:spMkLst>
            <pc:docMk/>
            <pc:sldMk cId="127943792" sldId="256"/>
            <ac:spMk id="2" creationId="{E9DE6618-39DD-5529-A965-43D2EC937D29}"/>
          </ac:spMkLst>
        </pc:spChg>
        <pc:spChg chg="add del mod">
          <ac:chgData name="Yoshi Bird" userId="92bd75b2-d6f7-411d-9644-53434c514821" providerId="ADAL" clId="{14575CD6-C524-974A-85AF-40E71E5B54AC}" dt="2023-06-18T02:03:19.927" v="1079"/>
          <ac:spMkLst>
            <pc:docMk/>
            <pc:sldMk cId="127943792" sldId="256"/>
            <ac:spMk id="3" creationId="{C514F2D4-FEB4-E226-C5A6-5B5B1BB62572}"/>
          </ac:spMkLst>
        </pc:spChg>
      </pc:sldChg>
      <pc:sldChg chg="addSp modSp mod modTransition">
        <pc:chgData name="Yoshi Bird" userId="92bd75b2-d6f7-411d-9644-53434c514821" providerId="ADAL" clId="{14575CD6-C524-974A-85AF-40E71E5B54AC}" dt="2023-06-18T06:40:31.683" v="1228" actId="1076"/>
        <pc:sldMkLst>
          <pc:docMk/>
          <pc:sldMk cId="3964013879" sldId="257"/>
        </pc:sldMkLst>
        <pc:spChg chg="mod">
          <ac:chgData name="Yoshi Bird" userId="92bd75b2-d6f7-411d-9644-53434c514821" providerId="ADAL" clId="{14575CD6-C524-974A-85AF-40E71E5B54AC}" dt="2023-06-18T06:20:58.545" v="1203" actId="20577"/>
          <ac:spMkLst>
            <pc:docMk/>
            <pc:sldMk cId="3964013879" sldId="257"/>
            <ac:spMk id="3" creationId="{8C7004C2-3A30-19EB-D0E0-EAA03AFB0718}"/>
          </ac:spMkLst>
        </pc:spChg>
        <pc:spChg chg="mod">
          <ac:chgData name="Yoshi Bird" userId="92bd75b2-d6f7-411d-9644-53434c514821" providerId="ADAL" clId="{14575CD6-C524-974A-85AF-40E71E5B54AC}" dt="2023-06-18T06:21:14.887" v="1204" actId="1076"/>
          <ac:spMkLst>
            <pc:docMk/>
            <pc:sldMk cId="3964013879" sldId="257"/>
            <ac:spMk id="4" creationId="{FBD6C685-7E34-4665-1F36-A5A19F1BACA2}"/>
          </ac:spMkLst>
        </pc:spChg>
        <pc:spChg chg="mod">
          <ac:chgData name="Yoshi Bird" userId="92bd75b2-d6f7-411d-9644-53434c514821" providerId="ADAL" clId="{14575CD6-C524-974A-85AF-40E71E5B54AC}" dt="2023-06-18T06:21:14.887" v="1204" actId="1076"/>
          <ac:spMkLst>
            <pc:docMk/>
            <pc:sldMk cId="3964013879" sldId="257"/>
            <ac:spMk id="5" creationId="{B1D2C81E-6403-2EFC-458E-E8B453211EC4}"/>
          </ac:spMkLst>
        </pc:spChg>
        <pc:spChg chg="mod">
          <ac:chgData name="Yoshi Bird" userId="92bd75b2-d6f7-411d-9644-53434c514821" providerId="ADAL" clId="{14575CD6-C524-974A-85AF-40E71E5B54AC}" dt="2023-06-18T06:21:14.887" v="1204" actId="1076"/>
          <ac:spMkLst>
            <pc:docMk/>
            <pc:sldMk cId="3964013879" sldId="257"/>
            <ac:spMk id="6" creationId="{F9D4394C-E857-221E-FEC9-4E083CA5A9F5}"/>
          </ac:spMkLst>
        </pc:spChg>
        <pc:graphicFrameChg chg="add mod modGraphic">
          <ac:chgData name="Yoshi Bird" userId="92bd75b2-d6f7-411d-9644-53434c514821" providerId="ADAL" clId="{14575CD6-C524-974A-85AF-40E71E5B54AC}" dt="2023-06-18T06:40:31.683" v="1228" actId="1076"/>
          <ac:graphicFrameMkLst>
            <pc:docMk/>
            <pc:sldMk cId="3964013879" sldId="257"/>
            <ac:graphicFrameMk id="7" creationId="{62F92D1E-DE1D-13B4-F90D-E06D00AE47FA}"/>
          </ac:graphicFrameMkLst>
        </pc:graphicFrameChg>
      </pc:sldChg>
      <pc:sldChg chg="modTransition">
        <pc:chgData name="Yoshi Bird" userId="92bd75b2-d6f7-411d-9644-53434c514821" providerId="ADAL" clId="{14575CD6-C524-974A-85AF-40E71E5B54AC}" dt="2023-06-18T02:07:23.257" v="1096"/>
        <pc:sldMkLst>
          <pc:docMk/>
          <pc:sldMk cId="95033951" sldId="259"/>
        </pc:sldMkLst>
      </pc:sldChg>
      <pc:sldChg chg="addSp delSp modSp mod ord modTransition">
        <pc:chgData name="Yoshi Bird" userId="92bd75b2-d6f7-411d-9644-53434c514821" providerId="ADAL" clId="{14575CD6-C524-974A-85AF-40E71E5B54AC}" dt="2023-06-18T02:07:23.257" v="1096"/>
        <pc:sldMkLst>
          <pc:docMk/>
          <pc:sldMk cId="206645625" sldId="260"/>
        </pc:sldMkLst>
        <pc:spChg chg="del">
          <ac:chgData name="Yoshi Bird" userId="92bd75b2-d6f7-411d-9644-53434c514821" providerId="ADAL" clId="{14575CD6-C524-974A-85AF-40E71E5B54AC}" dt="2023-06-18T01:46:07.835" v="687" actId="478"/>
          <ac:spMkLst>
            <pc:docMk/>
            <pc:sldMk cId="206645625" sldId="260"/>
            <ac:spMk id="2" creationId="{5FAB8FA4-C701-C9B1-524D-58A8FEB25637}"/>
          </ac:spMkLst>
        </pc:spChg>
        <pc:spChg chg="del">
          <ac:chgData name="Yoshi Bird" userId="92bd75b2-d6f7-411d-9644-53434c514821" providerId="ADAL" clId="{14575CD6-C524-974A-85AF-40E71E5B54AC}" dt="2023-06-18T01:52:09.984" v="733" actId="478"/>
          <ac:spMkLst>
            <pc:docMk/>
            <pc:sldMk cId="206645625" sldId="260"/>
            <ac:spMk id="3" creationId="{3823BF0D-1DAC-3644-F3A0-40331D3A093B}"/>
          </ac:spMkLst>
        </pc:spChg>
        <pc:spChg chg="add del mod">
          <ac:chgData name="Yoshi Bird" userId="92bd75b2-d6f7-411d-9644-53434c514821" providerId="ADAL" clId="{14575CD6-C524-974A-85AF-40E71E5B54AC}" dt="2023-06-18T01:55:18.943" v="739" actId="14100"/>
          <ac:spMkLst>
            <pc:docMk/>
            <pc:sldMk cId="206645625" sldId="260"/>
            <ac:spMk id="6" creationId="{AB51EA20-C001-FB01-AC99-ADC1983D90E1}"/>
          </ac:spMkLst>
        </pc:spChg>
        <pc:spChg chg="add del mod">
          <ac:chgData name="Yoshi Bird" userId="92bd75b2-d6f7-411d-9644-53434c514821" providerId="ADAL" clId="{14575CD6-C524-974A-85AF-40E71E5B54AC}" dt="2023-06-18T01:46:10.280" v="688" actId="478"/>
          <ac:spMkLst>
            <pc:docMk/>
            <pc:sldMk cId="206645625" sldId="260"/>
            <ac:spMk id="8" creationId="{E0B80AB9-4C26-8F2A-DE85-8DD8DB56CF78}"/>
          </ac:spMkLst>
        </pc:spChg>
        <pc:spChg chg="add mod">
          <ac:chgData name="Yoshi Bird" userId="92bd75b2-d6f7-411d-9644-53434c514821" providerId="ADAL" clId="{14575CD6-C524-974A-85AF-40E71E5B54AC}" dt="2023-06-18T02:00:49.867" v="1004" actId="1076"/>
          <ac:spMkLst>
            <pc:docMk/>
            <pc:sldMk cId="206645625" sldId="260"/>
            <ac:spMk id="13" creationId="{B367E88C-DA84-AF10-31B1-BA441A265594}"/>
          </ac:spMkLst>
        </pc:spChg>
        <pc:picChg chg="add mod">
          <ac:chgData name="Yoshi Bird" userId="92bd75b2-d6f7-411d-9644-53434c514821" providerId="ADAL" clId="{14575CD6-C524-974A-85AF-40E71E5B54AC}" dt="2023-06-18T01:58:25.852" v="760" actId="1076"/>
          <ac:picMkLst>
            <pc:docMk/>
            <pc:sldMk cId="206645625" sldId="260"/>
            <ac:picMk id="10" creationId="{7CDF4B21-29B7-42DB-1C69-7A2ADCC9C769}"/>
          </ac:picMkLst>
        </pc:picChg>
        <pc:picChg chg="add mod modCrop">
          <ac:chgData name="Yoshi Bird" userId="92bd75b2-d6f7-411d-9644-53434c514821" providerId="ADAL" clId="{14575CD6-C524-974A-85AF-40E71E5B54AC}" dt="2023-06-18T01:58:23.650" v="759" actId="1076"/>
          <ac:picMkLst>
            <pc:docMk/>
            <pc:sldMk cId="206645625" sldId="260"/>
            <ac:picMk id="12" creationId="{B2265014-71ED-2748-1211-25C6FC903A17}"/>
          </ac:picMkLst>
        </pc:picChg>
      </pc:sldChg>
      <pc:sldChg chg="modSp mod modTransition">
        <pc:chgData name="Yoshi Bird" userId="92bd75b2-d6f7-411d-9644-53434c514821" providerId="ADAL" clId="{14575CD6-C524-974A-85AF-40E71E5B54AC}" dt="2023-06-18T02:07:23.257" v="1096"/>
        <pc:sldMkLst>
          <pc:docMk/>
          <pc:sldMk cId="3690247480" sldId="261"/>
        </pc:sldMkLst>
        <pc:spChg chg="mod">
          <ac:chgData name="Yoshi Bird" userId="92bd75b2-d6f7-411d-9644-53434c514821" providerId="ADAL" clId="{14575CD6-C524-974A-85AF-40E71E5B54AC}" dt="2023-06-18T01:45:51.130" v="682" actId="20577"/>
          <ac:spMkLst>
            <pc:docMk/>
            <pc:sldMk cId="3690247480" sldId="261"/>
            <ac:spMk id="2" creationId="{D898610C-D73D-2DE5-1874-5F8F2B1F5EEC}"/>
          </ac:spMkLst>
        </pc:spChg>
        <pc:spChg chg="mod">
          <ac:chgData name="Yoshi Bird" userId="92bd75b2-d6f7-411d-9644-53434c514821" providerId="ADAL" clId="{14575CD6-C524-974A-85AF-40E71E5B54AC}" dt="2023-06-18T01:17:06.524" v="647" actId="1036"/>
          <ac:spMkLst>
            <pc:docMk/>
            <pc:sldMk cId="3690247480" sldId="261"/>
            <ac:spMk id="4" creationId="{6E7F62FC-5919-7A26-5312-F41E6486B8BC}"/>
          </ac:spMkLst>
        </pc:spChg>
        <pc:picChg chg="mod modCrop">
          <ac:chgData name="Yoshi Bird" userId="92bd75b2-d6f7-411d-9644-53434c514821" providerId="ADAL" clId="{14575CD6-C524-974A-85AF-40E71E5B54AC}" dt="2023-06-18T01:16:58.455" v="638" actId="1076"/>
          <ac:picMkLst>
            <pc:docMk/>
            <pc:sldMk cId="3690247480" sldId="261"/>
            <ac:picMk id="10" creationId="{52DD9B78-54A8-5D31-AA25-4C6E8FD0D4C6}"/>
          </ac:picMkLst>
        </pc:picChg>
      </pc:sldChg>
      <pc:sldChg chg="addSp modSp mod modTransition">
        <pc:chgData name="Yoshi Bird" userId="92bd75b2-d6f7-411d-9644-53434c514821" providerId="ADAL" clId="{14575CD6-C524-974A-85AF-40E71E5B54AC}" dt="2023-06-18T06:29:07.358" v="1227" actId="1076"/>
        <pc:sldMkLst>
          <pc:docMk/>
          <pc:sldMk cId="815729613" sldId="262"/>
        </pc:sldMkLst>
        <pc:spChg chg="mod">
          <ac:chgData name="Yoshi Bird" userId="92bd75b2-d6f7-411d-9644-53434c514821" providerId="ADAL" clId="{14575CD6-C524-974A-85AF-40E71E5B54AC}" dt="2023-06-18T01:12:56.349" v="630" actId="2711"/>
          <ac:spMkLst>
            <pc:docMk/>
            <pc:sldMk cId="815729613" sldId="262"/>
            <ac:spMk id="2" creationId="{254D2A03-DA99-FE56-20DA-644FE3F41062}"/>
          </ac:spMkLst>
        </pc:spChg>
        <pc:spChg chg="mod">
          <ac:chgData name="Yoshi Bird" userId="92bd75b2-d6f7-411d-9644-53434c514821" providerId="ADAL" clId="{14575CD6-C524-974A-85AF-40E71E5B54AC}" dt="2023-06-18T01:03:40.210" v="29" actId="14100"/>
          <ac:spMkLst>
            <pc:docMk/>
            <pc:sldMk cId="815729613" sldId="262"/>
            <ac:spMk id="3" creationId="{0ABEBA9A-D3BF-0562-6340-B8BC3B1C3A80}"/>
          </ac:spMkLst>
        </pc:spChg>
        <pc:spChg chg="add mod">
          <ac:chgData name="Yoshi Bird" userId="92bd75b2-d6f7-411d-9644-53434c514821" providerId="ADAL" clId="{14575CD6-C524-974A-85AF-40E71E5B54AC}" dt="2023-06-18T01:09:56.482" v="612" actId="20577"/>
          <ac:spMkLst>
            <pc:docMk/>
            <pc:sldMk cId="815729613" sldId="262"/>
            <ac:spMk id="9" creationId="{C9B45F00-53C3-98AA-FC26-DA4E0D945EE7}"/>
          </ac:spMkLst>
        </pc:spChg>
        <pc:picChg chg="add mod">
          <ac:chgData name="Yoshi Bird" userId="92bd75b2-d6f7-411d-9644-53434c514821" providerId="ADAL" clId="{14575CD6-C524-974A-85AF-40E71E5B54AC}" dt="2023-06-18T06:29:07.358" v="1227" actId="1076"/>
          <ac:picMkLst>
            <pc:docMk/>
            <pc:sldMk cId="815729613" sldId="262"/>
            <ac:picMk id="6" creationId="{D1355241-D75F-614E-A788-CCB4DA0A07F6}"/>
          </ac:picMkLst>
        </pc:picChg>
        <pc:picChg chg="mod">
          <ac:chgData name="Yoshi Bird" userId="92bd75b2-d6f7-411d-9644-53434c514821" providerId="ADAL" clId="{14575CD6-C524-974A-85AF-40E71E5B54AC}" dt="2023-06-18T01:10:29.194" v="618" actId="1037"/>
          <ac:picMkLst>
            <pc:docMk/>
            <pc:sldMk cId="815729613" sldId="262"/>
            <ac:picMk id="7" creationId="{549396BE-5EEE-C643-2836-7814DF10AA1D}"/>
          </ac:picMkLst>
        </pc:picChg>
        <pc:picChg chg="add mod">
          <ac:chgData name="Yoshi Bird" userId="92bd75b2-d6f7-411d-9644-53434c514821" providerId="ADAL" clId="{14575CD6-C524-974A-85AF-40E71E5B54AC}" dt="2023-06-18T01:10:41.701" v="620" actId="1076"/>
          <ac:picMkLst>
            <pc:docMk/>
            <pc:sldMk cId="815729613" sldId="262"/>
            <ac:picMk id="8" creationId="{04301C29-B410-5C07-A863-419BB03E7D24}"/>
          </ac:picMkLst>
        </pc:picChg>
      </pc:sldChg>
      <pc:sldChg chg="delSp modSp mod modTransition delAnim modAnim">
        <pc:chgData name="Yoshi Bird" userId="92bd75b2-d6f7-411d-9644-53434c514821" providerId="ADAL" clId="{14575CD6-C524-974A-85AF-40E71E5B54AC}" dt="2023-06-18T02:07:23.257" v="1096"/>
        <pc:sldMkLst>
          <pc:docMk/>
          <pc:sldMk cId="4217065852" sldId="263"/>
        </pc:sldMkLst>
        <pc:spChg chg="del">
          <ac:chgData name="Yoshi Bird" userId="92bd75b2-d6f7-411d-9644-53434c514821" providerId="ADAL" clId="{14575CD6-C524-974A-85AF-40E71E5B54AC}" dt="2023-06-18T02:05:38.715" v="1086" actId="478"/>
          <ac:spMkLst>
            <pc:docMk/>
            <pc:sldMk cId="4217065852" sldId="263"/>
            <ac:spMk id="8" creationId="{E53CA095-871B-1B1D-CF7D-AFC34C1FE708}"/>
          </ac:spMkLst>
        </pc:spChg>
        <pc:picChg chg="del">
          <ac:chgData name="Yoshi Bird" userId="92bd75b2-d6f7-411d-9644-53434c514821" providerId="ADAL" clId="{14575CD6-C524-974A-85AF-40E71E5B54AC}" dt="2023-06-18T02:05:54.377" v="1091" actId="478"/>
          <ac:picMkLst>
            <pc:docMk/>
            <pc:sldMk cId="4217065852" sldId="263"/>
            <ac:picMk id="7" creationId="{C5D6B273-FA01-0EC9-8C7A-D8695E2BF913}"/>
          </ac:picMkLst>
        </pc:picChg>
        <pc:picChg chg="mod">
          <ac:chgData name="Yoshi Bird" userId="92bd75b2-d6f7-411d-9644-53434c514821" providerId="ADAL" clId="{14575CD6-C524-974A-85AF-40E71E5B54AC}" dt="2023-06-18T02:05:57.420" v="1092" actId="1076"/>
          <ac:picMkLst>
            <pc:docMk/>
            <pc:sldMk cId="4217065852" sldId="263"/>
            <ac:picMk id="14" creationId="{62EF5E34-7D00-CEAA-0E58-598FB825DB49}"/>
          </ac:picMkLst>
        </pc:picChg>
        <pc:picChg chg="mod">
          <ac:chgData name="Yoshi Bird" userId="92bd75b2-d6f7-411d-9644-53434c514821" providerId="ADAL" clId="{14575CD6-C524-974A-85AF-40E71E5B54AC}" dt="2023-06-18T02:05:49.962" v="1089" actId="1076"/>
          <ac:picMkLst>
            <pc:docMk/>
            <pc:sldMk cId="4217065852" sldId="263"/>
            <ac:picMk id="1028" creationId="{E4F5FEC4-3916-ED7C-B16B-7334D563594E}"/>
          </ac:picMkLst>
        </pc:picChg>
        <pc:picChg chg="del">
          <ac:chgData name="Yoshi Bird" userId="92bd75b2-d6f7-411d-9644-53434c514821" providerId="ADAL" clId="{14575CD6-C524-974A-85AF-40E71E5B54AC}" dt="2023-06-18T02:05:45.678" v="1088" actId="478"/>
          <ac:picMkLst>
            <pc:docMk/>
            <pc:sldMk cId="4217065852" sldId="263"/>
            <ac:picMk id="1032" creationId="{3399F8AC-371F-C2D0-35D2-81C7AE295C51}"/>
          </ac:picMkLst>
        </pc:picChg>
      </pc:sldChg>
      <pc:sldChg chg="modTransition">
        <pc:chgData name="Yoshi Bird" userId="92bd75b2-d6f7-411d-9644-53434c514821" providerId="ADAL" clId="{14575CD6-C524-974A-85AF-40E71E5B54AC}" dt="2023-06-18T02:07:23.257" v="1096"/>
        <pc:sldMkLst>
          <pc:docMk/>
          <pc:sldMk cId="1659175222" sldId="264"/>
        </pc:sldMkLst>
      </pc:sldChg>
      <pc:sldChg chg="modTransition">
        <pc:chgData name="Yoshi Bird" userId="92bd75b2-d6f7-411d-9644-53434c514821" providerId="ADAL" clId="{14575CD6-C524-974A-85AF-40E71E5B54AC}" dt="2023-06-18T02:07:23.257" v="1096"/>
        <pc:sldMkLst>
          <pc:docMk/>
          <pc:sldMk cId="3579842998" sldId="265"/>
        </pc:sldMkLst>
      </pc:sldChg>
      <pc:sldChg chg="modSp mod modTransition">
        <pc:chgData name="Yoshi Bird" userId="92bd75b2-d6f7-411d-9644-53434c514821" providerId="ADAL" clId="{14575CD6-C524-974A-85AF-40E71E5B54AC}" dt="2023-06-18T06:58:49.232" v="1238" actId="20577"/>
        <pc:sldMkLst>
          <pc:docMk/>
          <pc:sldMk cId="2958260205" sldId="266"/>
        </pc:sldMkLst>
        <pc:spChg chg="mod">
          <ac:chgData name="Yoshi Bird" userId="92bd75b2-d6f7-411d-9644-53434c514821" providerId="ADAL" clId="{14575CD6-C524-974A-85AF-40E71E5B54AC}" dt="2023-06-18T06:58:49.232" v="1238" actId="20577"/>
          <ac:spMkLst>
            <pc:docMk/>
            <pc:sldMk cId="2958260205" sldId="266"/>
            <ac:spMk id="3" creationId="{5B309CE8-D4D2-2907-FD95-5424419CA732}"/>
          </ac:spMkLst>
        </pc:spChg>
      </pc:sldChg>
      <pc:sldChg chg="modTransition">
        <pc:chgData name="Yoshi Bird" userId="92bd75b2-d6f7-411d-9644-53434c514821" providerId="ADAL" clId="{14575CD6-C524-974A-85AF-40E71E5B54AC}" dt="2023-06-18T02:07:23.257" v="1096"/>
        <pc:sldMkLst>
          <pc:docMk/>
          <pc:sldMk cId="312739305" sldId="267"/>
        </pc:sldMkLst>
      </pc:sldChg>
      <pc:sldChg chg="addSp modSp mod modTransition">
        <pc:chgData name="Yoshi Bird" userId="92bd75b2-d6f7-411d-9644-53434c514821" providerId="ADAL" clId="{14575CD6-C524-974A-85AF-40E71E5B54AC}" dt="2023-06-18T05:40:06.354" v="1171" actId="20577"/>
        <pc:sldMkLst>
          <pc:docMk/>
          <pc:sldMk cId="910529626" sldId="268"/>
        </pc:sldMkLst>
        <pc:spChg chg="add mod">
          <ac:chgData name="Yoshi Bird" userId="92bd75b2-d6f7-411d-9644-53434c514821" providerId="ADAL" clId="{14575CD6-C524-974A-85AF-40E71E5B54AC}" dt="2023-06-18T05:39:51.064" v="1159" actId="1076"/>
          <ac:spMkLst>
            <pc:docMk/>
            <pc:sldMk cId="910529626" sldId="268"/>
            <ac:spMk id="3" creationId="{35DF1EA6-C490-3840-61B2-6C963101A0DD}"/>
          </ac:spMkLst>
        </pc:spChg>
        <pc:spChg chg="add mod">
          <ac:chgData name="Yoshi Bird" userId="92bd75b2-d6f7-411d-9644-53434c514821" providerId="ADAL" clId="{14575CD6-C524-974A-85AF-40E71E5B54AC}" dt="2023-06-18T05:40:06.354" v="1171" actId="20577"/>
          <ac:spMkLst>
            <pc:docMk/>
            <pc:sldMk cId="910529626" sldId="268"/>
            <ac:spMk id="5" creationId="{E0649955-74BE-1EE3-9BDD-377ECC77D8DD}"/>
          </ac:spMkLst>
        </pc:spChg>
      </pc:sldChg>
      <pc:sldChg chg="addSp modSp modTransition">
        <pc:chgData name="Yoshi Bird" userId="92bd75b2-d6f7-411d-9644-53434c514821" providerId="ADAL" clId="{14575CD6-C524-974A-85AF-40E71E5B54AC}" dt="2023-06-18T02:07:23.257" v="1096"/>
        <pc:sldMkLst>
          <pc:docMk/>
          <pc:sldMk cId="2468473299" sldId="270"/>
        </pc:sldMkLst>
        <pc:picChg chg="add mod">
          <ac:chgData name="Yoshi Bird" userId="92bd75b2-d6f7-411d-9644-53434c514821" providerId="ADAL" clId="{14575CD6-C524-974A-85AF-40E71E5B54AC}" dt="2023-06-18T00:59:58.610" v="5" actId="1076"/>
          <ac:picMkLst>
            <pc:docMk/>
            <pc:sldMk cId="2468473299" sldId="270"/>
            <ac:picMk id="1026" creationId="{676C7064-C50E-09AE-2996-779362E40C28}"/>
          </ac:picMkLst>
        </pc:picChg>
      </pc:sldChg>
      <pc:sldChg chg="modSp mod modTransition">
        <pc:chgData name="Yoshi Bird" userId="92bd75b2-d6f7-411d-9644-53434c514821" providerId="ADAL" clId="{14575CD6-C524-974A-85AF-40E71E5B54AC}" dt="2023-06-18T06:27:48.686" v="1224" actId="20577"/>
        <pc:sldMkLst>
          <pc:docMk/>
          <pc:sldMk cId="3675271303" sldId="271"/>
        </pc:sldMkLst>
        <pc:spChg chg="mod">
          <ac:chgData name="Yoshi Bird" userId="92bd75b2-d6f7-411d-9644-53434c514821" providerId="ADAL" clId="{14575CD6-C524-974A-85AF-40E71E5B54AC}" dt="2023-06-18T01:12:44.018" v="629" actId="20577"/>
          <ac:spMkLst>
            <pc:docMk/>
            <pc:sldMk cId="3675271303" sldId="271"/>
            <ac:spMk id="2" creationId="{254D2A03-DA99-FE56-20DA-644FE3F41062}"/>
          </ac:spMkLst>
        </pc:spChg>
        <pc:spChg chg="mod">
          <ac:chgData name="Yoshi Bird" userId="92bd75b2-d6f7-411d-9644-53434c514821" providerId="ADAL" clId="{14575CD6-C524-974A-85AF-40E71E5B54AC}" dt="2023-06-18T06:27:48.686" v="1224" actId="20577"/>
          <ac:spMkLst>
            <pc:docMk/>
            <pc:sldMk cId="3675271303" sldId="271"/>
            <ac:spMk id="3" creationId="{0ABEBA9A-D3BF-0562-6340-B8BC3B1C3A80}"/>
          </ac:spMkLst>
        </pc:spChg>
      </pc:sldChg>
      <pc:sldChg chg="addSp delSp add mod modTransition addAnim delAnim modAnim">
        <pc:chgData name="Yoshi Bird" userId="92bd75b2-d6f7-411d-9644-53434c514821" providerId="ADAL" clId="{14575CD6-C524-974A-85AF-40E71E5B54AC}" dt="2023-06-18T02:07:23.257" v="1096"/>
        <pc:sldMkLst>
          <pc:docMk/>
          <pc:sldMk cId="2636526364" sldId="272"/>
        </pc:sldMkLst>
        <pc:spChg chg="add del">
          <ac:chgData name="Yoshi Bird" userId="92bd75b2-d6f7-411d-9644-53434c514821" providerId="ADAL" clId="{14575CD6-C524-974A-85AF-40E71E5B54AC}" dt="2023-06-18T02:05:29.232" v="1084" actId="478"/>
          <ac:spMkLst>
            <pc:docMk/>
            <pc:sldMk cId="2636526364" sldId="272"/>
            <ac:spMk id="8" creationId="{E53CA095-871B-1B1D-CF7D-AFC34C1FE708}"/>
          </ac:spMkLst>
        </pc:spChg>
        <pc:spChg chg="del">
          <ac:chgData name="Yoshi Bird" userId="92bd75b2-d6f7-411d-9644-53434c514821" providerId="ADAL" clId="{14575CD6-C524-974A-85AF-40E71E5B54AC}" dt="2023-06-18T02:05:32.948" v="1085" actId="478"/>
          <ac:spMkLst>
            <pc:docMk/>
            <pc:sldMk cId="2636526364" sldId="272"/>
            <ac:spMk id="15" creationId="{47EABDE3-B283-E996-867B-C209C247ED40}"/>
          </ac:spMkLst>
        </pc:spChg>
        <pc:picChg chg="del">
          <ac:chgData name="Yoshi Bird" userId="92bd75b2-d6f7-411d-9644-53434c514821" providerId="ADAL" clId="{14575CD6-C524-974A-85AF-40E71E5B54AC}" dt="2023-06-18T02:05:24.015" v="1082" actId="478"/>
          <ac:picMkLst>
            <pc:docMk/>
            <pc:sldMk cId="2636526364" sldId="272"/>
            <ac:picMk id="14" creationId="{62EF5E34-7D00-CEAA-0E58-598FB825DB49}"/>
          </ac:picMkLst>
        </pc:picChg>
        <pc:picChg chg="del">
          <ac:chgData name="Yoshi Bird" userId="92bd75b2-d6f7-411d-9644-53434c514821" providerId="ADAL" clId="{14575CD6-C524-974A-85AF-40E71E5B54AC}" dt="2023-06-18T02:05:21.902" v="1081" actId="478"/>
          <ac:picMkLst>
            <pc:docMk/>
            <pc:sldMk cId="2636526364" sldId="272"/>
            <ac:picMk id="1028" creationId="{E4F5FEC4-3916-ED7C-B16B-7334D563594E}"/>
          </ac:picMkLst>
        </pc:picChg>
      </pc:sldChg>
    </pc:docChg>
  </pc:docChgLst>
  <pc:docChgLst>
    <pc:chgData name="qilintong56" userId="S::qilintong56_gmail.com#ext#@nfha.onmicrosoft.com::4ea31ab2-60ba-4a60-ab1c-e9377f91de2e" providerId="AD" clId="Web-{470C9699-C7AC-4B25-98B9-B8197B65F4DD}"/>
    <pc:docChg chg="modSld">
      <pc:chgData name="qilintong56" userId="S::qilintong56_gmail.com#ext#@nfha.onmicrosoft.com::4ea31ab2-60ba-4a60-ab1c-e9377f91de2e" providerId="AD" clId="Web-{470C9699-C7AC-4B25-98B9-B8197B65F4DD}" dt="2023-06-18T01:53:48.979" v="2"/>
      <pc:docMkLst>
        <pc:docMk/>
      </pc:docMkLst>
      <pc:sldChg chg="modNotes">
        <pc:chgData name="qilintong56" userId="S::qilintong56_gmail.com#ext#@nfha.onmicrosoft.com::4ea31ab2-60ba-4a60-ab1c-e9377f91de2e" providerId="AD" clId="Web-{470C9699-C7AC-4B25-98B9-B8197B65F4DD}" dt="2023-06-18T01:53:48.979" v="2"/>
        <pc:sldMkLst>
          <pc:docMk/>
          <pc:sldMk cId="206645625" sldId="260"/>
        </pc:sldMkLst>
      </pc:sldChg>
      <pc:sldChg chg="modNotes">
        <pc:chgData name="qilintong56" userId="S::qilintong56_gmail.com#ext#@nfha.onmicrosoft.com::4ea31ab2-60ba-4a60-ab1c-e9377f91de2e" providerId="AD" clId="Web-{470C9699-C7AC-4B25-98B9-B8197B65F4DD}" dt="2023-06-18T01:53:42.479" v="0"/>
        <pc:sldMkLst>
          <pc:docMk/>
          <pc:sldMk cId="3690247480" sldId="261"/>
        </pc:sldMkLst>
      </pc:sldChg>
    </pc:docChg>
  </pc:docChgLst>
  <pc:docChgLst>
    <pc:chgData name="Yoshi Bird" userId="92bd75b2-d6f7-411d-9644-53434c514821" providerId="ADAL" clId="{B1884C75-50F0-DF49-ACF9-6696340DA962}"/>
    <pc:docChg chg="undo redo custSel addSld delSld modSld sldOrd">
      <pc:chgData name="Yoshi Bird" userId="92bd75b2-d6f7-411d-9644-53434c514821" providerId="ADAL" clId="{B1884C75-50F0-DF49-ACF9-6696340DA962}" dt="2023-06-18T00:55:05.366" v="11310" actId="2696"/>
      <pc:docMkLst>
        <pc:docMk/>
      </pc:docMkLst>
      <pc:sldChg chg="addSp delSp modSp mod setBg addAnim modAnim setClrOvrMap">
        <pc:chgData name="Yoshi Bird" userId="92bd75b2-d6f7-411d-9644-53434c514821" providerId="ADAL" clId="{B1884C75-50F0-DF49-ACF9-6696340DA962}" dt="2023-06-17T20:41:49.008" v="3848" actId="1076"/>
        <pc:sldMkLst>
          <pc:docMk/>
          <pc:sldMk cId="127943792" sldId="256"/>
        </pc:sldMkLst>
        <pc:spChg chg="mod">
          <ac:chgData name="Yoshi Bird" userId="92bd75b2-d6f7-411d-9644-53434c514821" providerId="ADAL" clId="{B1884C75-50F0-DF49-ACF9-6696340DA962}" dt="2023-06-17T20:39:59.972" v="3847" actId="1076"/>
          <ac:spMkLst>
            <pc:docMk/>
            <pc:sldMk cId="127943792" sldId="256"/>
            <ac:spMk id="2" creationId="{E9DE6618-39DD-5529-A965-43D2EC937D29}"/>
          </ac:spMkLst>
        </pc:spChg>
        <pc:spChg chg="del mod">
          <ac:chgData name="Yoshi Bird" userId="92bd75b2-d6f7-411d-9644-53434c514821" providerId="ADAL" clId="{B1884C75-50F0-DF49-ACF9-6696340DA962}" dt="2023-06-17T05:24:24.275" v="144" actId="478"/>
          <ac:spMkLst>
            <pc:docMk/>
            <pc:sldMk cId="127943792" sldId="256"/>
            <ac:spMk id="3" creationId="{9DA8FBCF-98D9-48FB-DF1D-CD5E404DAED3}"/>
          </ac:spMkLst>
        </pc:spChg>
        <pc:spChg chg="add mod">
          <ac:chgData name="Yoshi Bird" userId="92bd75b2-d6f7-411d-9644-53434c514821" providerId="ADAL" clId="{B1884C75-50F0-DF49-ACF9-6696340DA962}" dt="2023-06-17T06:01:28.974" v="178" actId="207"/>
          <ac:spMkLst>
            <pc:docMk/>
            <pc:sldMk cId="127943792" sldId="256"/>
            <ac:spMk id="4" creationId="{D5F97D0C-B110-CF3B-F200-55077A4914A4}"/>
          </ac:spMkLst>
        </pc:spChg>
        <pc:spChg chg="add del">
          <ac:chgData name="Yoshi Bird" userId="92bd75b2-d6f7-411d-9644-53434c514821" providerId="ADAL" clId="{B1884C75-50F0-DF49-ACF9-6696340DA962}" dt="2023-06-17T05:23:54.401" v="137" actId="26606"/>
          <ac:spMkLst>
            <pc:docMk/>
            <pc:sldMk cId="127943792" sldId="256"/>
            <ac:spMk id="9" creationId="{71B2258F-86CA-4D4D-8270-BC05FCDEBFB3}"/>
          </ac:spMkLst>
        </pc:spChg>
        <pc:spChg chg="add">
          <ac:chgData name="Yoshi Bird" userId="92bd75b2-d6f7-411d-9644-53434c514821" providerId="ADAL" clId="{B1884C75-50F0-DF49-ACF9-6696340DA962}" dt="2023-06-17T05:23:54.401" v="137" actId="26606"/>
          <ac:spMkLst>
            <pc:docMk/>
            <pc:sldMk cId="127943792" sldId="256"/>
            <ac:spMk id="14" creationId="{870A1295-61BC-4214-AA3E-D396673024D0}"/>
          </ac:spMkLst>
        </pc:spChg>
        <pc:grpChg chg="add">
          <ac:chgData name="Yoshi Bird" userId="92bd75b2-d6f7-411d-9644-53434c514821" providerId="ADAL" clId="{B1884C75-50F0-DF49-ACF9-6696340DA962}" dt="2023-06-17T05:23:54.401" v="137" actId="26606"/>
          <ac:grpSpMkLst>
            <pc:docMk/>
            <pc:sldMk cId="127943792" sldId="256"/>
            <ac:grpSpMk id="16" creationId="{0B139475-2B26-4CA9-9413-DE741E49F7BB}"/>
          </ac:grpSpMkLst>
        </pc:grpChg>
        <pc:picChg chg="add mod ord">
          <ac:chgData name="Yoshi Bird" userId="92bd75b2-d6f7-411d-9644-53434c514821" providerId="ADAL" clId="{B1884C75-50F0-DF49-ACF9-6696340DA962}" dt="2023-06-17T05:23:54.401" v="137" actId="26606"/>
          <ac:picMkLst>
            <pc:docMk/>
            <pc:sldMk cId="127943792" sldId="256"/>
            <ac:picMk id="5" creationId="{103B0A41-D16F-BCEA-A4A2-92B7467B2C87}"/>
          </ac:picMkLst>
        </pc:picChg>
        <pc:picChg chg="add mod">
          <ac:chgData name="Yoshi Bird" userId="92bd75b2-d6f7-411d-9644-53434c514821" providerId="ADAL" clId="{B1884C75-50F0-DF49-ACF9-6696340DA962}" dt="2023-06-17T20:41:49.008" v="3848" actId="1076"/>
          <ac:picMkLst>
            <pc:docMk/>
            <pc:sldMk cId="127943792" sldId="256"/>
            <ac:picMk id="6" creationId="{68135216-47E4-4ABD-59FF-5254DE278C41}"/>
          </ac:picMkLst>
        </pc:picChg>
        <pc:picChg chg="add mod">
          <ac:chgData name="Yoshi Bird" userId="92bd75b2-d6f7-411d-9644-53434c514821" providerId="ADAL" clId="{B1884C75-50F0-DF49-ACF9-6696340DA962}" dt="2023-06-17T20:39:56.395" v="3846" actId="14100"/>
          <ac:picMkLst>
            <pc:docMk/>
            <pc:sldMk cId="127943792" sldId="256"/>
            <ac:picMk id="1026" creationId="{5DDC4548-71A5-EDF3-0EC6-F1566E496656}"/>
          </ac:picMkLst>
        </pc:picChg>
      </pc:sldChg>
      <pc:sldChg chg="addSp modSp mod setBg">
        <pc:chgData name="Yoshi Bird" userId="92bd75b2-d6f7-411d-9644-53434c514821" providerId="ADAL" clId="{B1884C75-50F0-DF49-ACF9-6696340DA962}" dt="2023-06-17T22:45:36.633" v="6393" actId="2711"/>
        <pc:sldMkLst>
          <pc:docMk/>
          <pc:sldMk cId="3964013879" sldId="257"/>
        </pc:sldMkLst>
        <pc:spChg chg="mod">
          <ac:chgData name="Yoshi Bird" userId="92bd75b2-d6f7-411d-9644-53434c514821" providerId="ADAL" clId="{B1884C75-50F0-DF49-ACF9-6696340DA962}" dt="2023-06-17T22:45:36.633" v="6393" actId="2711"/>
          <ac:spMkLst>
            <pc:docMk/>
            <pc:sldMk cId="3964013879" sldId="257"/>
            <ac:spMk id="2" creationId="{6F96B18E-1348-0229-724C-ECC896CDB40C}"/>
          </ac:spMkLst>
        </pc:spChg>
        <pc:spChg chg="mod">
          <ac:chgData name="Yoshi Bird" userId="92bd75b2-d6f7-411d-9644-53434c514821" providerId="ADAL" clId="{B1884C75-50F0-DF49-ACF9-6696340DA962}" dt="2023-06-17T22:44:21.263" v="6371" actId="179"/>
          <ac:spMkLst>
            <pc:docMk/>
            <pc:sldMk cId="3964013879" sldId="257"/>
            <ac:spMk id="3" creationId="{8C7004C2-3A30-19EB-D0E0-EAA03AFB0718}"/>
          </ac:spMkLst>
        </pc:spChg>
        <pc:spChg chg="mod">
          <ac:chgData name="Yoshi Bird" userId="92bd75b2-d6f7-411d-9644-53434c514821" providerId="ADAL" clId="{B1884C75-50F0-DF49-ACF9-6696340DA962}" dt="2023-06-17T22:44:43.546" v="6386" actId="20577"/>
          <ac:spMkLst>
            <pc:docMk/>
            <pc:sldMk cId="3964013879" sldId="257"/>
            <ac:spMk id="4" creationId="{FBD6C685-7E34-4665-1F36-A5A19F1BACA2}"/>
          </ac:spMkLst>
        </pc:spChg>
        <pc:spChg chg="mod">
          <ac:chgData name="Yoshi Bird" userId="92bd75b2-d6f7-411d-9644-53434c514821" providerId="ADAL" clId="{B1884C75-50F0-DF49-ACF9-6696340DA962}" dt="2023-06-17T05:22:07.704" v="1" actId="26606"/>
          <ac:spMkLst>
            <pc:docMk/>
            <pc:sldMk cId="3964013879" sldId="257"/>
            <ac:spMk id="5" creationId="{B1D2C81E-6403-2EFC-458E-E8B453211EC4}"/>
          </ac:spMkLst>
        </pc:spChg>
        <pc:spChg chg="mod">
          <ac:chgData name="Yoshi Bird" userId="92bd75b2-d6f7-411d-9644-53434c514821" providerId="ADAL" clId="{B1884C75-50F0-DF49-ACF9-6696340DA962}" dt="2023-06-17T05:22:07.704" v="1" actId="26606"/>
          <ac:spMkLst>
            <pc:docMk/>
            <pc:sldMk cId="3964013879" sldId="257"/>
            <ac:spMk id="6" creationId="{F9D4394C-E857-221E-FEC9-4E083CA5A9F5}"/>
          </ac:spMkLst>
        </pc:spChg>
        <pc:spChg chg="add">
          <ac:chgData name="Yoshi Bird" userId="92bd75b2-d6f7-411d-9644-53434c514821" providerId="ADAL" clId="{B1884C75-50F0-DF49-ACF9-6696340DA962}" dt="2023-06-17T05:22:07.704" v="1" actId="26606"/>
          <ac:spMkLst>
            <pc:docMk/>
            <pc:sldMk cId="3964013879" sldId="257"/>
            <ac:spMk id="12" creationId="{7301F447-EEF7-48F5-AF73-7566EE7F64AD}"/>
          </ac:spMkLst>
        </pc:spChg>
        <pc:spChg chg="add">
          <ac:chgData name="Yoshi Bird" userId="92bd75b2-d6f7-411d-9644-53434c514821" providerId="ADAL" clId="{B1884C75-50F0-DF49-ACF9-6696340DA962}" dt="2023-06-17T05:22:07.704" v="1" actId="26606"/>
          <ac:spMkLst>
            <pc:docMk/>
            <pc:sldMk cId="3964013879" sldId="257"/>
            <ac:spMk id="14" creationId="{F7117410-A2A4-4085-9ADC-46744551DBDE}"/>
          </ac:spMkLst>
        </pc:spChg>
        <pc:spChg chg="add">
          <ac:chgData name="Yoshi Bird" userId="92bd75b2-d6f7-411d-9644-53434c514821" providerId="ADAL" clId="{B1884C75-50F0-DF49-ACF9-6696340DA962}" dt="2023-06-17T05:22:07.704" v="1" actId="26606"/>
          <ac:spMkLst>
            <pc:docMk/>
            <pc:sldMk cId="3964013879" sldId="257"/>
            <ac:spMk id="16" creationId="{99F74EB5-E547-4FB4-95F5-BCC788F3C4A0}"/>
          </ac:spMkLst>
        </pc:spChg>
      </pc:sldChg>
      <pc:sldChg chg="addSp modSp mod">
        <pc:chgData name="Yoshi Bird" userId="92bd75b2-d6f7-411d-9644-53434c514821" providerId="ADAL" clId="{B1884C75-50F0-DF49-ACF9-6696340DA962}" dt="2023-06-17T05:27:05.781" v="170"/>
        <pc:sldMkLst>
          <pc:docMk/>
          <pc:sldMk cId="95033951" sldId="259"/>
        </pc:sldMkLst>
        <pc:spChg chg="mod">
          <ac:chgData name="Yoshi Bird" userId="92bd75b2-d6f7-411d-9644-53434c514821" providerId="ADAL" clId="{B1884C75-50F0-DF49-ACF9-6696340DA962}" dt="2023-06-17T05:26:15.308" v="167" actId="113"/>
          <ac:spMkLst>
            <pc:docMk/>
            <pc:sldMk cId="95033951" sldId="259"/>
            <ac:spMk id="2" creationId="{DB3DE695-547D-10F4-1CDE-DC615350D7DC}"/>
          </ac:spMkLst>
        </pc:spChg>
        <pc:spChg chg="add mod">
          <ac:chgData name="Yoshi Bird" userId="92bd75b2-d6f7-411d-9644-53434c514821" providerId="ADAL" clId="{B1884C75-50F0-DF49-ACF9-6696340DA962}" dt="2023-06-17T05:27:05.781" v="170"/>
          <ac:spMkLst>
            <pc:docMk/>
            <pc:sldMk cId="95033951" sldId="259"/>
            <ac:spMk id="3" creationId="{9B5AECC9-F369-4198-0DA1-145717CB82A7}"/>
          </ac:spMkLst>
        </pc:spChg>
        <pc:spChg chg="mod">
          <ac:chgData name="Yoshi Bird" userId="92bd75b2-d6f7-411d-9644-53434c514821" providerId="ADAL" clId="{B1884C75-50F0-DF49-ACF9-6696340DA962}" dt="2023-06-17T05:26:17.388" v="168" actId="113"/>
          <ac:spMkLst>
            <pc:docMk/>
            <pc:sldMk cId="95033951" sldId="259"/>
            <ac:spMk id="5" creationId="{8AD8AA1E-53A5-8DB6-F100-8BC7460282A8}"/>
          </ac:spMkLst>
        </pc:spChg>
        <pc:spChg chg="add mod">
          <ac:chgData name="Yoshi Bird" userId="92bd75b2-d6f7-411d-9644-53434c514821" providerId="ADAL" clId="{B1884C75-50F0-DF49-ACF9-6696340DA962}" dt="2023-06-17T05:27:05.781" v="170"/>
          <ac:spMkLst>
            <pc:docMk/>
            <pc:sldMk cId="95033951" sldId="259"/>
            <ac:spMk id="7" creationId="{4CDD259E-C14E-97B7-6FB2-B9D12A9DA502}"/>
          </ac:spMkLst>
        </pc:spChg>
      </pc:sldChg>
      <pc:sldChg chg="addSp modSp">
        <pc:chgData name="Yoshi Bird" userId="92bd75b2-d6f7-411d-9644-53434c514821" providerId="ADAL" clId="{B1884C75-50F0-DF49-ACF9-6696340DA962}" dt="2023-06-17T05:27:11.730" v="171"/>
        <pc:sldMkLst>
          <pc:docMk/>
          <pc:sldMk cId="206645625" sldId="260"/>
        </pc:sldMkLst>
        <pc:spChg chg="add mod">
          <ac:chgData name="Yoshi Bird" userId="92bd75b2-d6f7-411d-9644-53434c514821" providerId="ADAL" clId="{B1884C75-50F0-DF49-ACF9-6696340DA962}" dt="2023-06-17T05:27:11.730" v="171"/>
          <ac:spMkLst>
            <pc:docMk/>
            <pc:sldMk cId="206645625" sldId="260"/>
            <ac:spMk id="4" creationId="{06BC02C3-0CA7-5402-108C-0259FC5A3024}"/>
          </ac:spMkLst>
        </pc:spChg>
        <pc:spChg chg="add mod">
          <ac:chgData name="Yoshi Bird" userId="92bd75b2-d6f7-411d-9644-53434c514821" providerId="ADAL" clId="{B1884C75-50F0-DF49-ACF9-6696340DA962}" dt="2023-06-17T05:27:11.730" v="171"/>
          <ac:spMkLst>
            <pc:docMk/>
            <pc:sldMk cId="206645625" sldId="260"/>
            <ac:spMk id="5" creationId="{F3181697-186E-6523-8D4B-EF799F564C77}"/>
          </ac:spMkLst>
        </pc:spChg>
      </pc:sldChg>
      <pc:sldChg chg="addSp delSp modSp mod modNotesTx">
        <pc:chgData name="Yoshi Bird" userId="92bd75b2-d6f7-411d-9644-53434c514821" providerId="ADAL" clId="{B1884C75-50F0-DF49-ACF9-6696340DA962}" dt="2023-06-18T00:53:06.711" v="11304" actId="1035"/>
        <pc:sldMkLst>
          <pc:docMk/>
          <pc:sldMk cId="3690247480" sldId="261"/>
        </pc:sldMkLst>
        <pc:spChg chg="mod">
          <ac:chgData name="Yoshi Bird" userId="92bd75b2-d6f7-411d-9644-53434c514821" providerId="ADAL" clId="{B1884C75-50F0-DF49-ACF9-6696340DA962}" dt="2023-06-18T00:53:06.711" v="11304" actId="1035"/>
          <ac:spMkLst>
            <pc:docMk/>
            <pc:sldMk cId="3690247480" sldId="261"/>
            <ac:spMk id="2" creationId="{D898610C-D73D-2DE5-1874-5F8F2B1F5EEC}"/>
          </ac:spMkLst>
        </pc:spChg>
        <pc:spChg chg="del">
          <ac:chgData name="Yoshi Bird" userId="92bd75b2-d6f7-411d-9644-53434c514821" providerId="ADAL" clId="{B1884C75-50F0-DF49-ACF9-6696340DA962}" dt="2023-06-17T22:29:29.800" v="6209"/>
          <ac:spMkLst>
            <pc:docMk/>
            <pc:sldMk cId="3690247480" sldId="261"/>
            <ac:spMk id="3" creationId="{9B077C59-BD1C-DB1A-5E52-7D10E51270B0}"/>
          </ac:spMkLst>
        </pc:spChg>
        <pc:spChg chg="mod">
          <ac:chgData name="Yoshi Bird" userId="92bd75b2-d6f7-411d-9644-53434c514821" providerId="ADAL" clId="{B1884C75-50F0-DF49-ACF9-6696340DA962}" dt="2023-06-17T22:43:26.341" v="6368" actId="255"/>
          <ac:spMkLst>
            <pc:docMk/>
            <pc:sldMk cId="3690247480" sldId="261"/>
            <ac:spMk id="4" creationId="{6E7F62FC-5919-7A26-5312-F41E6486B8BC}"/>
          </ac:spMkLst>
        </pc:spChg>
        <pc:spChg chg="add mod">
          <ac:chgData name="Yoshi Bird" userId="92bd75b2-d6f7-411d-9644-53434c514821" providerId="ADAL" clId="{B1884C75-50F0-DF49-ACF9-6696340DA962}" dt="2023-06-17T05:27:13.266" v="172"/>
          <ac:spMkLst>
            <pc:docMk/>
            <pc:sldMk cId="3690247480" sldId="261"/>
            <ac:spMk id="5" creationId="{38A05D22-63AA-1FDE-3926-0B7EA77DE13A}"/>
          </ac:spMkLst>
        </pc:spChg>
        <pc:spChg chg="add mod">
          <ac:chgData name="Yoshi Bird" userId="92bd75b2-d6f7-411d-9644-53434c514821" providerId="ADAL" clId="{B1884C75-50F0-DF49-ACF9-6696340DA962}" dt="2023-06-17T05:27:13.266" v="172"/>
          <ac:spMkLst>
            <pc:docMk/>
            <pc:sldMk cId="3690247480" sldId="261"/>
            <ac:spMk id="6" creationId="{5C8A2846-8039-2838-741C-FD4D939C8CF2}"/>
          </ac:spMkLst>
        </pc:spChg>
        <pc:spChg chg="add del">
          <ac:chgData name="Yoshi Bird" userId="92bd75b2-d6f7-411d-9644-53434c514821" providerId="ADAL" clId="{B1884C75-50F0-DF49-ACF9-6696340DA962}" dt="2023-06-17T22:29:26.407" v="6208" actId="478"/>
          <ac:spMkLst>
            <pc:docMk/>
            <pc:sldMk cId="3690247480" sldId="261"/>
            <ac:spMk id="8" creationId="{AB0CBEAC-3912-FEC5-B522-DD26AFFFF20D}"/>
          </ac:spMkLst>
        </pc:spChg>
        <pc:picChg chg="add mod">
          <ac:chgData name="Yoshi Bird" userId="92bd75b2-d6f7-411d-9644-53434c514821" providerId="ADAL" clId="{B1884C75-50F0-DF49-ACF9-6696340DA962}" dt="2023-06-17T22:29:50.982" v="6217" actId="1076"/>
          <ac:picMkLst>
            <pc:docMk/>
            <pc:sldMk cId="3690247480" sldId="261"/>
            <ac:picMk id="10" creationId="{52DD9B78-54A8-5D31-AA25-4C6E8FD0D4C6}"/>
          </ac:picMkLst>
        </pc:picChg>
      </pc:sldChg>
      <pc:sldChg chg="addSp modSp mod">
        <pc:chgData name="Yoshi Bird" userId="92bd75b2-d6f7-411d-9644-53434c514821" providerId="ADAL" clId="{B1884C75-50F0-DF49-ACF9-6696340DA962}" dt="2023-06-18T00:40:55.454" v="10414" actId="1076"/>
        <pc:sldMkLst>
          <pc:docMk/>
          <pc:sldMk cId="815729613" sldId="262"/>
        </pc:sldMkLst>
        <pc:spChg chg="mod">
          <ac:chgData name="Yoshi Bird" userId="92bd75b2-d6f7-411d-9644-53434c514821" providerId="ADAL" clId="{B1884C75-50F0-DF49-ACF9-6696340DA962}" dt="2023-06-18T00:33:56.665" v="10041" actId="20577"/>
          <ac:spMkLst>
            <pc:docMk/>
            <pc:sldMk cId="815729613" sldId="262"/>
            <ac:spMk id="3" creationId="{0ABEBA9A-D3BF-0562-6340-B8BC3B1C3A80}"/>
          </ac:spMkLst>
        </pc:spChg>
        <pc:spChg chg="add mod">
          <ac:chgData name="Yoshi Bird" userId="92bd75b2-d6f7-411d-9644-53434c514821" providerId="ADAL" clId="{B1884C75-50F0-DF49-ACF9-6696340DA962}" dt="2023-06-17T05:27:17.637" v="173"/>
          <ac:spMkLst>
            <pc:docMk/>
            <pc:sldMk cId="815729613" sldId="262"/>
            <ac:spMk id="4" creationId="{B721CFDB-0239-8425-16F5-0B37653E6CC8}"/>
          </ac:spMkLst>
        </pc:spChg>
        <pc:spChg chg="add mod">
          <ac:chgData name="Yoshi Bird" userId="92bd75b2-d6f7-411d-9644-53434c514821" providerId="ADAL" clId="{B1884C75-50F0-DF49-ACF9-6696340DA962}" dt="2023-06-17T05:27:17.637" v="173"/>
          <ac:spMkLst>
            <pc:docMk/>
            <pc:sldMk cId="815729613" sldId="262"/>
            <ac:spMk id="5" creationId="{F93ADB89-A2CD-F945-96F8-DAF7E5673C4F}"/>
          </ac:spMkLst>
        </pc:spChg>
        <pc:picChg chg="add mod">
          <ac:chgData name="Yoshi Bird" userId="92bd75b2-d6f7-411d-9644-53434c514821" providerId="ADAL" clId="{B1884C75-50F0-DF49-ACF9-6696340DA962}" dt="2023-06-18T00:40:55.454" v="10414" actId="1076"/>
          <ac:picMkLst>
            <pc:docMk/>
            <pc:sldMk cId="815729613" sldId="262"/>
            <ac:picMk id="7" creationId="{549396BE-5EEE-C643-2836-7814DF10AA1D}"/>
          </ac:picMkLst>
        </pc:picChg>
      </pc:sldChg>
      <pc:sldChg chg="addSp delSp modSp mod setBg delAnim modAnim">
        <pc:chgData name="Yoshi Bird" userId="92bd75b2-d6f7-411d-9644-53434c514821" providerId="ADAL" clId="{B1884C75-50F0-DF49-ACF9-6696340DA962}" dt="2023-06-18T00:19:51.331" v="8590" actId="20577"/>
        <pc:sldMkLst>
          <pc:docMk/>
          <pc:sldMk cId="4217065852" sldId="263"/>
        </pc:sldMkLst>
        <pc:spChg chg="mod">
          <ac:chgData name="Yoshi Bird" userId="92bd75b2-d6f7-411d-9644-53434c514821" providerId="ADAL" clId="{B1884C75-50F0-DF49-ACF9-6696340DA962}" dt="2023-06-18T00:19:51.331" v="8590" actId="20577"/>
          <ac:spMkLst>
            <pc:docMk/>
            <pc:sldMk cId="4217065852" sldId="263"/>
            <ac:spMk id="2" creationId="{FA3CF8A6-9A60-7B22-3185-961C10E58554}"/>
          </ac:spMkLst>
        </pc:spChg>
        <pc:spChg chg="mod">
          <ac:chgData name="Yoshi Bird" userId="92bd75b2-d6f7-411d-9644-53434c514821" providerId="ADAL" clId="{B1884C75-50F0-DF49-ACF9-6696340DA962}" dt="2023-06-17T22:45:26.898" v="6392" actId="2711"/>
          <ac:spMkLst>
            <pc:docMk/>
            <pc:sldMk cId="4217065852" sldId="263"/>
            <ac:spMk id="3" creationId="{517EB0F0-FDCA-258B-6675-71C60192E7B3}"/>
          </ac:spMkLst>
        </pc:spChg>
        <pc:spChg chg="add del mod">
          <ac:chgData name="Yoshi Bird" userId="92bd75b2-d6f7-411d-9644-53434c514821" providerId="ADAL" clId="{B1884C75-50F0-DF49-ACF9-6696340DA962}" dt="2023-06-17T21:49:02.284" v="6015" actId="26606"/>
          <ac:spMkLst>
            <pc:docMk/>
            <pc:sldMk cId="4217065852" sldId="263"/>
            <ac:spMk id="4" creationId="{8C355641-D5BA-A716-B67D-D1ABDCE723EC}"/>
          </ac:spMkLst>
        </pc:spChg>
        <pc:spChg chg="add del mod">
          <ac:chgData name="Yoshi Bird" userId="92bd75b2-d6f7-411d-9644-53434c514821" providerId="ADAL" clId="{B1884C75-50F0-DF49-ACF9-6696340DA962}" dt="2023-06-17T21:49:02.284" v="6015" actId="26606"/>
          <ac:spMkLst>
            <pc:docMk/>
            <pc:sldMk cId="4217065852" sldId="263"/>
            <ac:spMk id="5" creationId="{6C7BB7CC-18A3-4363-E8B9-605F5488CE82}"/>
          </ac:spMkLst>
        </pc:spChg>
        <pc:spChg chg="add del">
          <ac:chgData name="Yoshi Bird" userId="92bd75b2-d6f7-411d-9644-53434c514821" providerId="ADAL" clId="{B1884C75-50F0-DF49-ACF9-6696340DA962}" dt="2023-06-17T06:44:03.180" v="180" actId="478"/>
          <ac:spMkLst>
            <pc:docMk/>
            <pc:sldMk cId="4217065852" sldId="263"/>
            <ac:spMk id="7" creationId="{9F255455-0387-121F-A883-C50B749E4DAF}"/>
          </ac:spMkLst>
        </pc:spChg>
        <pc:spChg chg="add mod">
          <ac:chgData name="Yoshi Bird" userId="92bd75b2-d6f7-411d-9644-53434c514821" providerId="ADAL" clId="{B1884C75-50F0-DF49-ACF9-6696340DA962}" dt="2023-06-17T22:47:29.574" v="6417" actId="20577"/>
          <ac:spMkLst>
            <pc:docMk/>
            <pc:sldMk cId="4217065852" sldId="263"/>
            <ac:spMk id="8" creationId="{E53CA095-871B-1B1D-CF7D-AFC34C1FE708}"/>
          </ac:spMkLst>
        </pc:spChg>
        <pc:spChg chg="add del mod">
          <ac:chgData name="Yoshi Bird" userId="92bd75b2-d6f7-411d-9644-53434c514821" providerId="ADAL" clId="{B1884C75-50F0-DF49-ACF9-6696340DA962}" dt="2023-06-17T07:00:18.526" v="429" actId="478"/>
          <ac:spMkLst>
            <pc:docMk/>
            <pc:sldMk cId="4217065852" sldId="263"/>
            <ac:spMk id="10" creationId="{05B24D2D-FB87-3320-10AE-752E7595CE10}"/>
          </ac:spMkLst>
        </pc:spChg>
        <pc:spChg chg="add del mod">
          <ac:chgData name="Yoshi Bird" userId="92bd75b2-d6f7-411d-9644-53434c514821" providerId="ADAL" clId="{B1884C75-50F0-DF49-ACF9-6696340DA962}" dt="2023-06-17T07:00:20.148" v="431"/>
          <ac:spMkLst>
            <pc:docMk/>
            <pc:sldMk cId="4217065852" sldId="263"/>
            <ac:spMk id="12" creationId="{F741A807-D1C0-93FB-3472-DB20F7B78729}"/>
          </ac:spMkLst>
        </pc:spChg>
        <pc:spChg chg="add mod">
          <ac:chgData name="Yoshi Bird" userId="92bd75b2-d6f7-411d-9644-53434c514821" providerId="ADAL" clId="{B1884C75-50F0-DF49-ACF9-6696340DA962}" dt="2023-06-17T22:35:04.075" v="6223" actId="1076"/>
          <ac:spMkLst>
            <pc:docMk/>
            <pc:sldMk cId="4217065852" sldId="263"/>
            <ac:spMk id="15" creationId="{47EABDE3-B283-E996-867B-C209C247ED40}"/>
          </ac:spMkLst>
        </pc:spChg>
        <pc:spChg chg="add del">
          <ac:chgData name="Yoshi Bird" userId="92bd75b2-d6f7-411d-9644-53434c514821" providerId="ADAL" clId="{B1884C75-50F0-DF49-ACF9-6696340DA962}" dt="2023-06-17T21:49:02.284" v="6015" actId="26606"/>
          <ac:spMkLst>
            <pc:docMk/>
            <pc:sldMk cId="4217065852" sldId="263"/>
            <ac:spMk id="1037" creationId="{0550F5B9-399F-4FAD-AE6C-ED65F9A43A74}"/>
          </ac:spMkLst>
        </pc:spChg>
        <pc:spChg chg="add del">
          <ac:chgData name="Yoshi Bird" userId="92bd75b2-d6f7-411d-9644-53434c514821" providerId="ADAL" clId="{B1884C75-50F0-DF49-ACF9-6696340DA962}" dt="2023-06-17T21:49:02.284" v="6015" actId="26606"/>
          <ac:spMkLst>
            <pc:docMk/>
            <pc:sldMk cId="4217065852" sldId="263"/>
            <ac:spMk id="1039" creationId="{C062E60F-5CD4-4268-8359-8076634680E5}"/>
          </ac:spMkLst>
        </pc:spChg>
        <pc:spChg chg="add del">
          <ac:chgData name="Yoshi Bird" userId="92bd75b2-d6f7-411d-9644-53434c514821" providerId="ADAL" clId="{B1884C75-50F0-DF49-ACF9-6696340DA962}" dt="2023-06-17T21:49:02.284" v="6015" actId="26606"/>
          <ac:spMkLst>
            <pc:docMk/>
            <pc:sldMk cId="4217065852" sldId="263"/>
            <ac:spMk id="1041" creationId="{BB341EC3-1810-4D33-BA3F-E2D0AA0ECFB6}"/>
          </ac:spMkLst>
        </pc:spChg>
        <pc:spChg chg="add del">
          <ac:chgData name="Yoshi Bird" userId="92bd75b2-d6f7-411d-9644-53434c514821" providerId="ADAL" clId="{B1884C75-50F0-DF49-ACF9-6696340DA962}" dt="2023-06-17T21:49:02.284" v="6015" actId="26606"/>
          <ac:spMkLst>
            <pc:docMk/>
            <pc:sldMk cId="4217065852" sldId="263"/>
            <ac:spMk id="1043" creationId="{10127CDE-2B99-47A8-BB3C-7D17519105E0}"/>
          </ac:spMkLst>
        </pc:spChg>
        <pc:graphicFrameChg chg="add del mod modGraphic">
          <ac:chgData name="Yoshi Bird" userId="92bd75b2-d6f7-411d-9644-53434c514821" providerId="ADAL" clId="{B1884C75-50F0-DF49-ACF9-6696340DA962}" dt="2023-06-17T12:48:08.190" v="758" actId="478"/>
          <ac:graphicFrameMkLst>
            <pc:docMk/>
            <pc:sldMk cId="4217065852" sldId="263"/>
            <ac:graphicFrameMk id="11" creationId="{E5DBD5EF-7376-D9E2-E14D-8749E90E4452}"/>
          </ac:graphicFrameMkLst>
        </pc:graphicFrameChg>
        <pc:picChg chg="add mod">
          <ac:chgData name="Yoshi Bird" userId="92bd75b2-d6f7-411d-9644-53434c514821" providerId="ADAL" clId="{B1884C75-50F0-DF49-ACF9-6696340DA962}" dt="2023-06-17T22:38:24.649" v="6233" actId="167"/>
          <ac:picMkLst>
            <pc:docMk/>
            <pc:sldMk cId="4217065852" sldId="263"/>
            <ac:picMk id="7" creationId="{C5D6B273-FA01-0EC9-8C7A-D8695E2BF913}"/>
          </ac:picMkLst>
        </pc:picChg>
        <pc:picChg chg="add del mod">
          <ac:chgData name="Yoshi Bird" userId="92bd75b2-d6f7-411d-9644-53434c514821" providerId="ADAL" clId="{B1884C75-50F0-DF49-ACF9-6696340DA962}" dt="2023-06-17T19:49:20.560" v="2393" actId="478"/>
          <ac:picMkLst>
            <pc:docMk/>
            <pc:sldMk cId="4217065852" sldId="263"/>
            <ac:picMk id="8" creationId="{D2AAB8DB-4B3F-98E0-D6DB-93227B5A99E5}"/>
          </ac:picMkLst>
        </pc:picChg>
        <pc:picChg chg="add mod modCrop">
          <ac:chgData name="Yoshi Bird" userId="92bd75b2-d6f7-411d-9644-53434c514821" providerId="ADAL" clId="{B1884C75-50F0-DF49-ACF9-6696340DA962}" dt="2023-06-17T22:38:53.709" v="6237" actId="1076"/>
          <ac:picMkLst>
            <pc:docMk/>
            <pc:sldMk cId="4217065852" sldId="263"/>
            <ac:picMk id="14" creationId="{62EF5E34-7D00-CEAA-0E58-598FB825DB49}"/>
          </ac:picMkLst>
        </pc:picChg>
        <pc:picChg chg="add del mod">
          <ac:chgData name="Yoshi Bird" userId="92bd75b2-d6f7-411d-9644-53434c514821" providerId="ADAL" clId="{B1884C75-50F0-DF49-ACF9-6696340DA962}" dt="2023-06-17T21:54:49.036" v="6036" actId="478"/>
          <ac:picMkLst>
            <pc:docMk/>
            <pc:sldMk cId="4217065852" sldId="263"/>
            <ac:picMk id="17" creationId="{2EA2969E-A8B0-0003-B22C-EEBDD44208D0}"/>
          </ac:picMkLst>
        </pc:picChg>
        <pc:picChg chg="add del mod">
          <ac:chgData name="Yoshi Bird" userId="92bd75b2-d6f7-411d-9644-53434c514821" providerId="ADAL" clId="{B1884C75-50F0-DF49-ACF9-6696340DA962}" dt="2023-06-17T22:38:07.129" v="6229" actId="478"/>
          <ac:picMkLst>
            <pc:docMk/>
            <pc:sldMk cId="4217065852" sldId="263"/>
            <ac:picMk id="19" creationId="{0C5344BA-18EE-76A2-AA5A-91FB50EE7C3E}"/>
          </ac:picMkLst>
        </pc:picChg>
        <pc:picChg chg="add del mod">
          <ac:chgData name="Yoshi Bird" userId="92bd75b2-d6f7-411d-9644-53434c514821" providerId="ADAL" clId="{B1884C75-50F0-DF49-ACF9-6696340DA962}" dt="2023-06-17T06:44:29.615" v="186" actId="478"/>
          <ac:picMkLst>
            <pc:docMk/>
            <pc:sldMk cId="4217065852" sldId="263"/>
            <ac:picMk id="1026" creationId="{7C39B2EE-67B4-23E6-7664-DF40B00E401B}"/>
          </ac:picMkLst>
        </pc:picChg>
        <pc:picChg chg="add mod ord">
          <ac:chgData name="Yoshi Bird" userId="92bd75b2-d6f7-411d-9644-53434c514821" providerId="ADAL" clId="{B1884C75-50F0-DF49-ACF9-6696340DA962}" dt="2023-06-17T22:35:09.469" v="6224" actId="1076"/>
          <ac:picMkLst>
            <pc:docMk/>
            <pc:sldMk cId="4217065852" sldId="263"/>
            <ac:picMk id="1028" creationId="{E4F5FEC4-3916-ED7C-B16B-7334D563594E}"/>
          </ac:picMkLst>
        </pc:picChg>
        <pc:picChg chg="add del">
          <ac:chgData name="Yoshi Bird" userId="92bd75b2-d6f7-411d-9644-53434c514821" providerId="ADAL" clId="{B1884C75-50F0-DF49-ACF9-6696340DA962}" dt="2023-06-17T21:45:56.955" v="6010" actId="478"/>
          <ac:picMkLst>
            <pc:docMk/>
            <pc:sldMk cId="4217065852" sldId="263"/>
            <ac:picMk id="1030" creationId="{152190E7-D839-DFC9-515C-72F6D323E3FD}"/>
          </ac:picMkLst>
        </pc:picChg>
        <pc:picChg chg="add mod ord">
          <ac:chgData name="Yoshi Bird" userId="92bd75b2-d6f7-411d-9644-53434c514821" providerId="ADAL" clId="{B1884C75-50F0-DF49-ACF9-6696340DA962}" dt="2023-06-17T22:35:09.469" v="6224" actId="1076"/>
          <ac:picMkLst>
            <pc:docMk/>
            <pc:sldMk cId="4217065852" sldId="263"/>
            <ac:picMk id="1032" creationId="{3399F8AC-371F-C2D0-35D2-81C7AE295C51}"/>
          </ac:picMkLst>
        </pc:picChg>
      </pc:sldChg>
      <pc:sldChg chg="addSp delSp modSp add mod setBg">
        <pc:chgData name="Yoshi Bird" userId="92bd75b2-d6f7-411d-9644-53434c514821" providerId="ADAL" clId="{B1884C75-50F0-DF49-ACF9-6696340DA962}" dt="2023-06-17T22:47:06.956" v="6414" actId="1076"/>
        <pc:sldMkLst>
          <pc:docMk/>
          <pc:sldMk cId="1659175222" sldId="264"/>
        </pc:sldMkLst>
        <pc:spChg chg="mod">
          <ac:chgData name="Yoshi Bird" userId="92bd75b2-d6f7-411d-9644-53434c514821" providerId="ADAL" clId="{B1884C75-50F0-DF49-ACF9-6696340DA962}" dt="2023-06-17T22:45:16.243" v="6390" actId="2711"/>
          <ac:spMkLst>
            <pc:docMk/>
            <pc:sldMk cId="1659175222" sldId="264"/>
            <ac:spMk id="2" creationId="{FA3CF8A6-9A60-7B22-3185-961C10E58554}"/>
          </ac:spMkLst>
        </pc:spChg>
        <pc:spChg chg="mod">
          <ac:chgData name="Yoshi Bird" userId="92bd75b2-d6f7-411d-9644-53434c514821" providerId="ADAL" clId="{B1884C75-50F0-DF49-ACF9-6696340DA962}" dt="2023-06-17T22:46:37.581" v="6399" actId="948"/>
          <ac:spMkLst>
            <pc:docMk/>
            <pc:sldMk cId="1659175222" sldId="264"/>
            <ac:spMk id="3" creationId="{517EB0F0-FDCA-258B-6675-71C60192E7B3}"/>
          </ac:spMkLst>
        </pc:spChg>
        <pc:spChg chg="add del">
          <ac:chgData name="Yoshi Bird" userId="92bd75b2-d6f7-411d-9644-53434c514821" providerId="ADAL" clId="{B1884C75-50F0-DF49-ACF9-6696340DA962}" dt="2023-06-17T12:49:49.541" v="808" actId="26606"/>
          <ac:spMkLst>
            <pc:docMk/>
            <pc:sldMk cId="1659175222" sldId="264"/>
            <ac:spMk id="4" creationId="{8C355641-D5BA-A716-B67D-D1ABDCE723EC}"/>
          </ac:spMkLst>
        </pc:spChg>
        <pc:spChg chg="add del">
          <ac:chgData name="Yoshi Bird" userId="92bd75b2-d6f7-411d-9644-53434c514821" providerId="ADAL" clId="{B1884C75-50F0-DF49-ACF9-6696340DA962}" dt="2023-06-17T12:49:49.541" v="808" actId="26606"/>
          <ac:spMkLst>
            <pc:docMk/>
            <pc:sldMk cId="1659175222" sldId="264"/>
            <ac:spMk id="5" creationId="{6C7BB7CC-18A3-4363-E8B9-605F5488CE82}"/>
          </ac:spMkLst>
        </pc:spChg>
        <pc:spChg chg="add del mod">
          <ac:chgData name="Yoshi Bird" userId="92bd75b2-d6f7-411d-9644-53434c514821" providerId="ADAL" clId="{B1884C75-50F0-DF49-ACF9-6696340DA962}" dt="2023-06-17T19:58:45.719" v="2533" actId="478"/>
          <ac:spMkLst>
            <pc:docMk/>
            <pc:sldMk cId="1659175222" sldId="264"/>
            <ac:spMk id="15" creationId="{6D468C87-FF8F-D401-677F-BDC67B28C536}"/>
          </ac:spMkLst>
        </pc:spChg>
        <pc:spChg chg="add mod">
          <ac:chgData name="Yoshi Bird" userId="92bd75b2-d6f7-411d-9644-53434c514821" providerId="ADAL" clId="{B1884C75-50F0-DF49-ACF9-6696340DA962}" dt="2023-06-17T22:47:06.956" v="6414" actId="1076"/>
          <ac:spMkLst>
            <pc:docMk/>
            <pc:sldMk cId="1659175222" sldId="264"/>
            <ac:spMk id="16" creationId="{859394E2-DC0D-502F-2A4C-0860DCD40A88}"/>
          </ac:spMkLst>
        </pc:spChg>
        <pc:spChg chg="add del mod">
          <ac:chgData name="Yoshi Bird" userId="92bd75b2-d6f7-411d-9644-53434c514821" providerId="ADAL" clId="{B1884C75-50F0-DF49-ACF9-6696340DA962}" dt="2023-06-17T21:56:24.218" v="6053" actId="478"/>
          <ac:spMkLst>
            <pc:docMk/>
            <pc:sldMk cId="1659175222" sldId="264"/>
            <ac:spMk id="17" creationId="{45C0FA27-4263-3AB5-3B8F-6E5BF5214E39}"/>
          </ac:spMkLst>
        </pc:spChg>
        <pc:spChg chg="add">
          <ac:chgData name="Yoshi Bird" userId="92bd75b2-d6f7-411d-9644-53434c514821" providerId="ADAL" clId="{B1884C75-50F0-DF49-ACF9-6696340DA962}" dt="2023-06-17T12:49:49.541" v="808" actId="26606"/>
          <ac:spMkLst>
            <pc:docMk/>
            <pc:sldMk cId="1659175222" sldId="264"/>
            <ac:spMk id="2054" creationId="{26FF42C2-EA15-4154-B242-E98E88CED99C}"/>
          </ac:spMkLst>
        </pc:spChg>
        <pc:spChg chg="add del">
          <ac:chgData name="Yoshi Bird" userId="92bd75b2-d6f7-411d-9644-53434c514821" providerId="ADAL" clId="{B1884C75-50F0-DF49-ACF9-6696340DA962}" dt="2023-06-17T12:50:54.282" v="821" actId="478"/>
          <ac:spMkLst>
            <pc:docMk/>
            <pc:sldMk cId="1659175222" sldId="264"/>
            <ac:spMk id="2055" creationId="{D79DE9F7-28C4-4856-BA57-D696E124C137}"/>
          </ac:spMkLst>
        </pc:spChg>
        <pc:spChg chg="add">
          <ac:chgData name="Yoshi Bird" userId="92bd75b2-d6f7-411d-9644-53434c514821" providerId="ADAL" clId="{B1884C75-50F0-DF49-ACF9-6696340DA962}" dt="2023-06-17T12:49:49.541" v="808" actId="26606"/>
          <ac:spMkLst>
            <pc:docMk/>
            <pc:sldMk cId="1659175222" sldId="264"/>
            <ac:spMk id="2056" creationId="{E1F9ED9C-121B-44C6-A308-5824769C40D5}"/>
          </ac:spMkLst>
        </pc:spChg>
        <pc:spChg chg="add del">
          <ac:chgData name="Yoshi Bird" userId="92bd75b2-d6f7-411d-9644-53434c514821" providerId="ADAL" clId="{B1884C75-50F0-DF49-ACF9-6696340DA962}" dt="2023-06-17T12:49:37.173" v="806" actId="26606"/>
          <ac:spMkLst>
            <pc:docMk/>
            <pc:sldMk cId="1659175222" sldId="264"/>
            <ac:spMk id="2057" creationId="{26FF42C2-EA15-4154-B242-E98E88CED99C}"/>
          </ac:spMkLst>
        </pc:spChg>
        <pc:spChg chg="add">
          <ac:chgData name="Yoshi Bird" userId="92bd75b2-d6f7-411d-9644-53434c514821" providerId="ADAL" clId="{B1884C75-50F0-DF49-ACF9-6696340DA962}" dt="2023-06-17T12:49:49.541" v="808" actId="26606"/>
          <ac:spMkLst>
            <pc:docMk/>
            <pc:sldMk cId="1659175222" sldId="264"/>
            <ac:spMk id="2058" creationId="{4A5F8185-F27B-4E99-A06C-007336FE3F2D}"/>
          </ac:spMkLst>
        </pc:spChg>
        <pc:spChg chg="add del">
          <ac:chgData name="Yoshi Bird" userId="92bd75b2-d6f7-411d-9644-53434c514821" providerId="ADAL" clId="{B1884C75-50F0-DF49-ACF9-6696340DA962}" dt="2023-06-17T12:49:37.173" v="806" actId="26606"/>
          <ac:spMkLst>
            <pc:docMk/>
            <pc:sldMk cId="1659175222" sldId="264"/>
            <ac:spMk id="2059" creationId="{D79DE9F7-28C4-4856-BA57-D696E124C137}"/>
          </ac:spMkLst>
        </pc:spChg>
        <pc:spChg chg="add del">
          <ac:chgData name="Yoshi Bird" userId="92bd75b2-d6f7-411d-9644-53434c514821" providerId="ADAL" clId="{B1884C75-50F0-DF49-ACF9-6696340DA962}" dt="2023-06-17T12:49:37.173" v="806" actId="26606"/>
          <ac:spMkLst>
            <pc:docMk/>
            <pc:sldMk cId="1659175222" sldId="264"/>
            <ac:spMk id="2061" creationId="{E1F9ED9C-121B-44C6-A308-5824769C40D5}"/>
          </ac:spMkLst>
        </pc:spChg>
        <pc:spChg chg="add del">
          <ac:chgData name="Yoshi Bird" userId="92bd75b2-d6f7-411d-9644-53434c514821" providerId="ADAL" clId="{B1884C75-50F0-DF49-ACF9-6696340DA962}" dt="2023-06-17T12:49:37.173" v="806" actId="26606"/>
          <ac:spMkLst>
            <pc:docMk/>
            <pc:sldMk cId="1659175222" sldId="264"/>
            <ac:spMk id="2063" creationId="{4A5F8185-F27B-4E99-A06C-007336FE3F2D}"/>
          </ac:spMkLst>
        </pc:spChg>
        <pc:graphicFrameChg chg="del">
          <ac:chgData name="Yoshi Bird" userId="92bd75b2-d6f7-411d-9644-53434c514821" providerId="ADAL" clId="{B1884C75-50F0-DF49-ACF9-6696340DA962}" dt="2023-06-17T07:31:29.692" v="642" actId="478"/>
          <ac:graphicFrameMkLst>
            <pc:docMk/>
            <pc:sldMk cId="1659175222" sldId="264"/>
            <ac:graphicFrameMk id="11" creationId="{E5DBD5EF-7376-D9E2-E14D-8749E90E4452}"/>
          </ac:graphicFrameMkLst>
        </pc:graphicFrameChg>
        <pc:picChg chg="add del mod modCrop">
          <ac:chgData name="Yoshi Bird" userId="92bd75b2-d6f7-411d-9644-53434c514821" providerId="ADAL" clId="{B1884C75-50F0-DF49-ACF9-6696340DA962}" dt="2023-06-17T12:50:19.556" v="813" actId="478"/>
          <ac:picMkLst>
            <pc:docMk/>
            <pc:sldMk cId="1659175222" sldId="264"/>
            <ac:picMk id="7" creationId="{06798348-21A8-F294-92F5-D16880D1416B}"/>
          </ac:picMkLst>
        </pc:picChg>
        <pc:picChg chg="del">
          <ac:chgData name="Yoshi Bird" userId="92bd75b2-d6f7-411d-9644-53434c514821" providerId="ADAL" clId="{B1884C75-50F0-DF49-ACF9-6696340DA962}" dt="2023-06-17T07:30:38.002" v="631" actId="478"/>
          <ac:picMkLst>
            <pc:docMk/>
            <pc:sldMk cId="1659175222" sldId="264"/>
            <ac:picMk id="8" creationId="{D2AAB8DB-4B3F-98E0-D6DB-93227B5A99E5}"/>
          </ac:picMkLst>
        </pc:picChg>
        <pc:picChg chg="add mod modCrop">
          <ac:chgData name="Yoshi Bird" userId="92bd75b2-d6f7-411d-9644-53434c514821" providerId="ADAL" clId="{B1884C75-50F0-DF49-ACF9-6696340DA962}" dt="2023-06-17T19:59:58.420" v="2692" actId="1076"/>
          <ac:picMkLst>
            <pc:docMk/>
            <pc:sldMk cId="1659175222" sldId="264"/>
            <ac:picMk id="10" creationId="{EA0263A2-B612-500F-BE1F-A8359BDFF6B7}"/>
          </ac:picMkLst>
        </pc:picChg>
        <pc:picChg chg="add del mod">
          <ac:chgData name="Yoshi Bird" userId="92bd75b2-d6f7-411d-9644-53434c514821" providerId="ADAL" clId="{B1884C75-50F0-DF49-ACF9-6696340DA962}" dt="2023-06-17T13:12:34.585" v="834" actId="478"/>
          <ac:picMkLst>
            <pc:docMk/>
            <pc:sldMk cId="1659175222" sldId="264"/>
            <ac:picMk id="12" creationId="{C0EA053E-5D6D-0691-2507-6E2BDB6209AC}"/>
          </ac:picMkLst>
        </pc:picChg>
        <pc:picChg chg="add del mod">
          <ac:chgData name="Yoshi Bird" userId="92bd75b2-d6f7-411d-9644-53434c514821" providerId="ADAL" clId="{B1884C75-50F0-DF49-ACF9-6696340DA962}" dt="2023-06-17T13:12:33.446" v="833" actId="478"/>
          <ac:picMkLst>
            <pc:docMk/>
            <pc:sldMk cId="1659175222" sldId="264"/>
            <ac:picMk id="13" creationId="{BA812581-8E43-E976-9A4C-4A37A9D782DB}"/>
          </ac:picMkLst>
        </pc:picChg>
        <pc:picChg chg="add del mod">
          <ac:chgData name="Yoshi Bird" userId="92bd75b2-d6f7-411d-9644-53434c514821" providerId="ADAL" clId="{B1884C75-50F0-DF49-ACF9-6696340DA962}" dt="2023-06-17T13:16:22.018" v="845" actId="478"/>
          <ac:picMkLst>
            <pc:docMk/>
            <pc:sldMk cId="1659175222" sldId="264"/>
            <ac:picMk id="14" creationId="{D387DEC9-A71C-96C9-122A-8A3649897C6C}"/>
          </ac:picMkLst>
        </pc:picChg>
        <pc:picChg chg="add mod ord">
          <ac:chgData name="Yoshi Bird" userId="92bd75b2-d6f7-411d-9644-53434c514821" providerId="ADAL" clId="{B1884C75-50F0-DF49-ACF9-6696340DA962}" dt="2023-06-17T22:46:57.961" v="6413" actId="1038"/>
          <ac:picMkLst>
            <pc:docMk/>
            <pc:sldMk cId="1659175222" sldId="264"/>
            <ac:picMk id="2050" creationId="{5FE0D883-A7AB-A3F5-00A4-440BD34ED22C}"/>
          </ac:picMkLst>
        </pc:picChg>
        <pc:picChg chg="add mod">
          <ac:chgData name="Yoshi Bird" userId="92bd75b2-d6f7-411d-9644-53434c514821" providerId="ADAL" clId="{B1884C75-50F0-DF49-ACF9-6696340DA962}" dt="2023-06-17T22:46:57.961" v="6413" actId="1038"/>
          <ac:picMkLst>
            <pc:docMk/>
            <pc:sldMk cId="1659175222" sldId="264"/>
            <ac:picMk id="2052" creationId="{A8B56DCF-7DEA-1F02-D8A0-79DC6D97F1CE}"/>
          </ac:picMkLst>
        </pc:picChg>
        <pc:picChg chg="add del mod">
          <ac:chgData name="Yoshi Bird" userId="92bd75b2-d6f7-411d-9644-53434c514821" providerId="ADAL" clId="{B1884C75-50F0-DF49-ACF9-6696340DA962}" dt="2023-06-17T13:16:23.479" v="846" actId="478"/>
          <ac:picMkLst>
            <pc:docMk/>
            <pc:sldMk cId="1659175222" sldId="264"/>
            <ac:picMk id="2060" creationId="{8F0FB2D8-1EA1-7D6A-E1C0-A94631EEE22B}"/>
          </ac:picMkLst>
        </pc:picChg>
      </pc:sldChg>
      <pc:sldChg chg="addSp delSp modSp add mod setBg delDesignElem">
        <pc:chgData name="Yoshi Bird" userId="92bd75b2-d6f7-411d-9644-53434c514821" providerId="ADAL" clId="{B1884C75-50F0-DF49-ACF9-6696340DA962}" dt="2023-06-18T00:22:27.460" v="8741" actId="1076"/>
        <pc:sldMkLst>
          <pc:docMk/>
          <pc:sldMk cId="3579842998" sldId="265"/>
        </pc:sldMkLst>
        <pc:spChg chg="mod">
          <ac:chgData name="Yoshi Bird" userId="92bd75b2-d6f7-411d-9644-53434c514821" providerId="ADAL" clId="{B1884C75-50F0-DF49-ACF9-6696340DA962}" dt="2023-06-17T21:58:57.133" v="6089" actId="27636"/>
          <ac:spMkLst>
            <pc:docMk/>
            <pc:sldMk cId="3579842998" sldId="265"/>
            <ac:spMk id="2" creationId="{FA3CF8A6-9A60-7B22-3185-961C10E58554}"/>
          </ac:spMkLst>
        </pc:spChg>
        <pc:spChg chg="mod">
          <ac:chgData name="Yoshi Bird" userId="92bd75b2-d6f7-411d-9644-53434c514821" providerId="ADAL" clId="{B1884C75-50F0-DF49-ACF9-6696340DA962}" dt="2023-06-17T20:05:20.151" v="3105" actId="1076"/>
          <ac:spMkLst>
            <pc:docMk/>
            <pc:sldMk cId="3579842998" sldId="265"/>
            <ac:spMk id="3" creationId="{517EB0F0-FDCA-258B-6675-71C60192E7B3}"/>
          </ac:spMkLst>
        </pc:spChg>
        <pc:spChg chg="add mod">
          <ac:chgData name="Yoshi Bird" userId="92bd75b2-d6f7-411d-9644-53434c514821" providerId="ADAL" clId="{B1884C75-50F0-DF49-ACF9-6696340DA962}" dt="2023-06-18T00:22:27.460" v="8741" actId="1076"/>
          <ac:spMkLst>
            <pc:docMk/>
            <pc:sldMk cId="3579842998" sldId="265"/>
            <ac:spMk id="4" creationId="{F5610856-0478-E3F4-5C56-37E9541822D8}"/>
          </ac:spMkLst>
        </pc:spChg>
        <pc:spChg chg="add del mod">
          <ac:chgData name="Yoshi Bird" userId="92bd75b2-d6f7-411d-9644-53434c514821" providerId="ADAL" clId="{B1884C75-50F0-DF49-ACF9-6696340DA962}" dt="2023-06-17T13:49:53.440" v="1732" actId="478"/>
          <ac:spMkLst>
            <pc:docMk/>
            <pc:sldMk cId="3579842998" sldId="265"/>
            <ac:spMk id="8" creationId="{AC9E4F35-ECEA-C08D-20ED-F29A44F2BFA4}"/>
          </ac:spMkLst>
        </pc:spChg>
        <pc:spChg chg="add del mod">
          <ac:chgData name="Yoshi Bird" userId="92bd75b2-d6f7-411d-9644-53434c514821" providerId="ADAL" clId="{B1884C75-50F0-DF49-ACF9-6696340DA962}" dt="2023-06-17T13:49:54.794" v="1733" actId="478"/>
          <ac:spMkLst>
            <pc:docMk/>
            <pc:sldMk cId="3579842998" sldId="265"/>
            <ac:spMk id="9" creationId="{E0BD18C3-FFEB-142D-ED3F-5FB0A0D139F7}"/>
          </ac:spMkLst>
        </pc:spChg>
        <pc:spChg chg="add del mod">
          <ac:chgData name="Yoshi Bird" userId="92bd75b2-d6f7-411d-9644-53434c514821" providerId="ADAL" clId="{B1884C75-50F0-DF49-ACF9-6696340DA962}" dt="2023-06-17T13:47:32.315" v="1682" actId="478"/>
          <ac:spMkLst>
            <pc:docMk/>
            <pc:sldMk cId="3579842998" sldId="265"/>
            <ac:spMk id="13" creationId="{8A79FE1F-0F01-B123-A1B9-7F278023F10F}"/>
          </ac:spMkLst>
        </pc:spChg>
        <pc:spChg chg="add del mod">
          <ac:chgData name="Yoshi Bird" userId="92bd75b2-d6f7-411d-9644-53434c514821" providerId="ADAL" clId="{B1884C75-50F0-DF49-ACF9-6696340DA962}" dt="2023-06-17T13:47:37.268" v="1684" actId="478"/>
          <ac:spMkLst>
            <pc:docMk/>
            <pc:sldMk cId="3579842998" sldId="265"/>
            <ac:spMk id="14" creationId="{DF09EC44-9396-ADD8-57EB-EEEA3E5C7BFC}"/>
          </ac:spMkLst>
        </pc:spChg>
        <pc:spChg chg="del">
          <ac:chgData name="Yoshi Bird" userId="92bd75b2-d6f7-411d-9644-53434c514821" providerId="ADAL" clId="{B1884C75-50F0-DF49-ACF9-6696340DA962}" dt="2023-06-17T13:37:09.075" v="1161" actId="478"/>
          <ac:spMkLst>
            <pc:docMk/>
            <pc:sldMk cId="3579842998" sldId="265"/>
            <ac:spMk id="15" creationId="{6D468C87-FF8F-D401-677F-BDC67B28C536}"/>
          </ac:spMkLst>
        </pc:spChg>
        <pc:spChg chg="add del mod">
          <ac:chgData name="Yoshi Bird" userId="92bd75b2-d6f7-411d-9644-53434c514821" providerId="ADAL" clId="{B1884C75-50F0-DF49-ACF9-6696340DA962}" dt="2023-06-17T13:48:15.353" v="1697" actId="478"/>
          <ac:spMkLst>
            <pc:docMk/>
            <pc:sldMk cId="3579842998" sldId="265"/>
            <ac:spMk id="18" creationId="{52ECEDFE-E058-4165-DBA8-2DAA66F5F987}"/>
          </ac:spMkLst>
        </pc:spChg>
        <pc:spChg chg="add mod">
          <ac:chgData name="Yoshi Bird" userId="92bd75b2-d6f7-411d-9644-53434c514821" providerId="ADAL" clId="{B1884C75-50F0-DF49-ACF9-6696340DA962}" dt="2023-06-17T13:50:43.117" v="1772" actId="1037"/>
          <ac:spMkLst>
            <pc:docMk/>
            <pc:sldMk cId="3579842998" sldId="265"/>
            <ac:spMk id="19" creationId="{C950ECFA-04C1-7B76-335A-860A8531B3B7}"/>
          </ac:spMkLst>
        </pc:spChg>
        <pc:spChg chg="add mod">
          <ac:chgData name="Yoshi Bird" userId="92bd75b2-d6f7-411d-9644-53434c514821" providerId="ADAL" clId="{B1884C75-50F0-DF49-ACF9-6696340DA962}" dt="2023-06-17T13:50:45.514" v="1773" actId="1037"/>
          <ac:spMkLst>
            <pc:docMk/>
            <pc:sldMk cId="3579842998" sldId="265"/>
            <ac:spMk id="20" creationId="{392B34D1-9A44-56F5-65AF-9FD87FC8D06F}"/>
          </ac:spMkLst>
        </pc:spChg>
        <pc:spChg chg="add mod">
          <ac:chgData name="Yoshi Bird" userId="92bd75b2-d6f7-411d-9644-53434c514821" providerId="ADAL" clId="{B1884C75-50F0-DF49-ACF9-6696340DA962}" dt="2023-06-17T20:05:12.859" v="3104"/>
          <ac:spMkLst>
            <pc:docMk/>
            <pc:sldMk cId="3579842998" sldId="265"/>
            <ac:spMk id="21" creationId="{3A10043B-96B0-7D68-3120-EF9C7A74C978}"/>
          </ac:spMkLst>
        </pc:spChg>
        <pc:spChg chg="add mod">
          <ac:chgData name="Yoshi Bird" userId="92bd75b2-d6f7-411d-9644-53434c514821" providerId="ADAL" clId="{B1884C75-50F0-DF49-ACF9-6696340DA962}" dt="2023-06-17T20:05:12.859" v="3104"/>
          <ac:spMkLst>
            <pc:docMk/>
            <pc:sldMk cId="3579842998" sldId="265"/>
            <ac:spMk id="22" creationId="{0F34BD4D-7BE6-718C-5E4D-C66B052710C3}"/>
          </ac:spMkLst>
        </pc:spChg>
        <pc:spChg chg="add mod">
          <ac:chgData name="Yoshi Bird" userId="92bd75b2-d6f7-411d-9644-53434c514821" providerId="ADAL" clId="{B1884C75-50F0-DF49-ACF9-6696340DA962}" dt="2023-06-17T20:15:24.214" v="3475" actId="1038"/>
          <ac:spMkLst>
            <pc:docMk/>
            <pc:sldMk cId="3579842998" sldId="265"/>
            <ac:spMk id="23" creationId="{B329E8A7-022F-27EF-E5DB-EC462CC8C5AF}"/>
          </ac:spMkLst>
        </pc:spChg>
        <pc:spChg chg="add mod">
          <ac:chgData name="Yoshi Bird" userId="92bd75b2-d6f7-411d-9644-53434c514821" providerId="ADAL" clId="{B1884C75-50F0-DF49-ACF9-6696340DA962}" dt="2023-06-17T20:07:23.223" v="3272" actId="1076"/>
          <ac:spMkLst>
            <pc:docMk/>
            <pc:sldMk cId="3579842998" sldId="265"/>
            <ac:spMk id="24" creationId="{AAC65D49-3E06-EA95-AE2C-43EDA4636CE4}"/>
          </ac:spMkLst>
        </pc:spChg>
        <pc:spChg chg="del">
          <ac:chgData name="Yoshi Bird" userId="92bd75b2-d6f7-411d-9644-53434c514821" providerId="ADAL" clId="{B1884C75-50F0-DF49-ACF9-6696340DA962}" dt="2023-06-17T13:35:39.317" v="866"/>
          <ac:spMkLst>
            <pc:docMk/>
            <pc:sldMk cId="3579842998" sldId="265"/>
            <ac:spMk id="2054" creationId="{26FF42C2-EA15-4154-B242-E98E88CED99C}"/>
          </ac:spMkLst>
        </pc:spChg>
        <pc:spChg chg="del">
          <ac:chgData name="Yoshi Bird" userId="92bd75b2-d6f7-411d-9644-53434c514821" providerId="ADAL" clId="{B1884C75-50F0-DF49-ACF9-6696340DA962}" dt="2023-06-17T13:35:39.317" v="866"/>
          <ac:spMkLst>
            <pc:docMk/>
            <pc:sldMk cId="3579842998" sldId="265"/>
            <ac:spMk id="2056" creationId="{E1F9ED9C-121B-44C6-A308-5824769C40D5}"/>
          </ac:spMkLst>
        </pc:spChg>
        <pc:spChg chg="del">
          <ac:chgData name="Yoshi Bird" userId="92bd75b2-d6f7-411d-9644-53434c514821" providerId="ADAL" clId="{B1884C75-50F0-DF49-ACF9-6696340DA962}" dt="2023-06-17T13:35:39.317" v="866"/>
          <ac:spMkLst>
            <pc:docMk/>
            <pc:sldMk cId="3579842998" sldId="265"/>
            <ac:spMk id="2058" creationId="{4A5F8185-F27B-4E99-A06C-007336FE3F2D}"/>
          </ac:spMkLst>
        </pc:spChg>
        <pc:picChg chg="add del mod">
          <ac:chgData name="Yoshi Bird" userId="92bd75b2-d6f7-411d-9644-53434c514821" providerId="ADAL" clId="{B1884C75-50F0-DF49-ACF9-6696340DA962}" dt="2023-06-17T13:46:52.170" v="1672" actId="478"/>
          <ac:picMkLst>
            <pc:docMk/>
            <pc:sldMk cId="3579842998" sldId="265"/>
            <ac:picMk id="5" creationId="{4E0CB627-2E7C-8643-02C3-5708237C828D}"/>
          </ac:picMkLst>
        </pc:picChg>
        <pc:picChg chg="add mod">
          <ac:chgData name="Yoshi Bird" userId="92bd75b2-d6f7-411d-9644-53434c514821" providerId="ADAL" clId="{B1884C75-50F0-DF49-ACF9-6696340DA962}" dt="2023-06-17T13:37:41.299" v="1172" actId="1076"/>
          <ac:picMkLst>
            <pc:docMk/>
            <pc:sldMk cId="3579842998" sldId="265"/>
            <ac:picMk id="7" creationId="{E6DFF7EF-7427-A184-53E3-26CF2C176252}"/>
          </ac:picMkLst>
        </pc:picChg>
        <pc:picChg chg="del mod">
          <ac:chgData name="Yoshi Bird" userId="92bd75b2-d6f7-411d-9644-53434c514821" providerId="ADAL" clId="{B1884C75-50F0-DF49-ACF9-6696340DA962}" dt="2023-06-17T13:36:23.562" v="1017" actId="478"/>
          <ac:picMkLst>
            <pc:docMk/>
            <pc:sldMk cId="3579842998" sldId="265"/>
            <ac:picMk id="10" creationId="{EA0263A2-B612-500F-BE1F-A8359BDFF6B7}"/>
          </ac:picMkLst>
        </pc:picChg>
        <pc:picChg chg="add mod">
          <ac:chgData name="Yoshi Bird" userId="92bd75b2-d6f7-411d-9644-53434c514821" providerId="ADAL" clId="{B1884C75-50F0-DF49-ACF9-6696340DA962}" dt="2023-06-17T13:47:23.500" v="1681" actId="14100"/>
          <ac:picMkLst>
            <pc:docMk/>
            <pc:sldMk cId="3579842998" sldId="265"/>
            <ac:picMk id="17" creationId="{A88B173B-C1D8-1A2C-1C49-0B696E8A293A}"/>
          </ac:picMkLst>
        </pc:picChg>
        <pc:picChg chg="del">
          <ac:chgData name="Yoshi Bird" userId="92bd75b2-d6f7-411d-9644-53434c514821" providerId="ADAL" clId="{B1884C75-50F0-DF49-ACF9-6696340DA962}" dt="2023-06-17T13:37:06.403" v="1160" actId="478"/>
          <ac:picMkLst>
            <pc:docMk/>
            <pc:sldMk cId="3579842998" sldId="265"/>
            <ac:picMk id="2050" creationId="{5FE0D883-A7AB-A3F5-00A4-440BD34ED22C}"/>
          </ac:picMkLst>
        </pc:picChg>
        <pc:picChg chg="del">
          <ac:chgData name="Yoshi Bird" userId="92bd75b2-d6f7-411d-9644-53434c514821" providerId="ADAL" clId="{B1884C75-50F0-DF49-ACF9-6696340DA962}" dt="2023-06-17T13:37:04.989" v="1159" actId="478"/>
          <ac:picMkLst>
            <pc:docMk/>
            <pc:sldMk cId="3579842998" sldId="265"/>
            <ac:picMk id="2052" creationId="{A8B56DCF-7DEA-1F02-D8A0-79DC6D97F1CE}"/>
          </ac:picMkLst>
        </pc:picChg>
        <pc:cxnChg chg="add del mod">
          <ac:chgData name="Yoshi Bird" userId="92bd75b2-d6f7-411d-9644-53434c514821" providerId="ADAL" clId="{B1884C75-50F0-DF49-ACF9-6696340DA962}" dt="2023-06-17T13:47:34.587" v="1683" actId="478"/>
          <ac:cxnSpMkLst>
            <pc:docMk/>
            <pc:sldMk cId="3579842998" sldId="265"/>
            <ac:cxnSpMk id="12" creationId="{CD16515E-DE64-3A66-C652-5C50E5D35341}"/>
          </ac:cxnSpMkLst>
        </pc:cxnChg>
      </pc:sldChg>
      <pc:sldChg chg="addSp delSp modSp new mod setBg">
        <pc:chgData name="Yoshi Bird" userId="92bd75b2-d6f7-411d-9644-53434c514821" providerId="ADAL" clId="{B1884C75-50F0-DF49-ACF9-6696340DA962}" dt="2023-06-18T00:23:39.481" v="8749" actId="255"/>
        <pc:sldMkLst>
          <pc:docMk/>
          <pc:sldMk cId="2958260205" sldId="266"/>
        </pc:sldMkLst>
        <pc:spChg chg="mod">
          <ac:chgData name="Yoshi Bird" userId="92bd75b2-d6f7-411d-9644-53434c514821" providerId="ADAL" clId="{B1884C75-50F0-DF49-ACF9-6696340DA962}" dt="2023-06-17T21:58:30.720" v="6066" actId="20577"/>
          <ac:spMkLst>
            <pc:docMk/>
            <pc:sldMk cId="2958260205" sldId="266"/>
            <ac:spMk id="2" creationId="{0376B668-BE83-D3F3-116B-77F8FE96D2A9}"/>
          </ac:spMkLst>
        </pc:spChg>
        <pc:spChg chg="mod ord">
          <ac:chgData name="Yoshi Bird" userId="92bd75b2-d6f7-411d-9644-53434c514821" providerId="ADAL" clId="{B1884C75-50F0-DF49-ACF9-6696340DA962}" dt="2023-06-17T21:23:19.831" v="5872" actId="20577"/>
          <ac:spMkLst>
            <pc:docMk/>
            <pc:sldMk cId="2958260205" sldId="266"/>
            <ac:spMk id="3" creationId="{5B309CE8-D4D2-2907-FD95-5424419CA732}"/>
          </ac:spMkLst>
        </pc:spChg>
        <pc:spChg chg="add mod">
          <ac:chgData name="Yoshi Bird" userId="92bd75b2-d6f7-411d-9644-53434c514821" providerId="ADAL" clId="{B1884C75-50F0-DF49-ACF9-6696340DA962}" dt="2023-06-18T00:23:39.481" v="8749" actId="255"/>
          <ac:spMkLst>
            <pc:docMk/>
            <pc:sldMk cId="2958260205" sldId="266"/>
            <ac:spMk id="5" creationId="{ECABE302-AE6F-DDE8-9750-2A9B93B4D40C}"/>
          </ac:spMkLst>
        </pc:spChg>
        <pc:spChg chg="add mod">
          <ac:chgData name="Yoshi Bird" userId="92bd75b2-d6f7-411d-9644-53434c514821" providerId="ADAL" clId="{B1884C75-50F0-DF49-ACF9-6696340DA962}" dt="2023-06-18T00:22:53.222" v="8744" actId="14100"/>
          <ac:spMkLst>
            <pc:docMk/>
            <pc:sldMk cId="2958260205" sldId="266"/>
            <ac:spMk id="6" creationId="{EF2B21F4-3CB3-3C70-535C-869BA84F5C88}"/>
          </ac:spMkLst>
        </pc:spChg>
        <pc:spChg chg="add del">
          <ac:chgData name="Yoshi Bird" userId="92bd75b2-d6f7-411d-9644-53434c514821" providerId="ADAL" clId="{B1884C75-50F0-DF49-ACF9-6696340DA962}" dt="2023-06-17T20:17:34.965" v="3486" actId="26606"/>
          <ac:spMkLst>
            <pc:docMk/>
            <pc:sldMk cId="2958260205" sldId="266"/>
            <ac:spMk id="4105" creationId="{6B92FAF7-0AD3-4B47-9111-D0E9CD79E247}"/>
          </ac:spMkLst>
        </pc:spChg>
        <pc:spChg chg="add">
          <ac:chgData name="Yoshi Bird" userId="92bd75b2-d6f7-411d-9644-53434c514821" providerId="ADAL" clId="{B1884C75-50F0-DF49-ACF9-6696340DA962}" dt="2023-06-17T20:17:34.974" v="3487" actId="26606"/>
          <ac:spMkLst>
            <pc:docMk/>
            <pc:sldMk cId="2958260205" sldId="266"/>
            <ac:spMk id="4119" creationId="{6D24BC9E-AC6A-42EE-AFD8-B290720B841F}"/>
          </ac:spMkLst>
        </pc:spChg>
        <pc:spChg chg="add">
          <ac:chgData name="Yoshi Bird" userId="92bd75b2-d6f7-411d-9644-53434c514821" providerId="ADAL" clId="{B1884C75-50F0-DF49-ACF9-6696340DA962}" dt="2023-06-17T20:17:34.974" v="3487" actId="26606"/>
          <ac:spMkLst>
            <pc:docMk/>
            <pc:sldMk cId="2958260205" sldId="266"/>
            <ac:spMk id="4120" creationId="{0990C621-3B8B-4820-8328-D47EF7CE823C}"/>
          </ac:spMkLst>
        </pc:spChg>
        <pc:spChg chg="add">
          <ac:chgData name="Yoshi Bird" userId="92bd75b2-d6f7-411d-9644-53434c514821" providerId="ADAL" clId="{B1884C75-50F0-DF49-ACF9-6696340DA962}" dt="2023-06-17T20:17:34.974" v="3487" actId="26606"/>
          <ac:spMkLst>
            <pc:docMk/>
            <pc:sldMk cId="2958260205" sldId="266"/>
            <ac:spMk id="4121" creationId="{C1A2385B-1D2A-4E17-84FA-6CB7F0AAE473}"/>
          </ac:spMkLst>
        </pc:spChg>
        <pc:spChg chg="add">
          <ac:chgData name="Yoshi Bird" userId="92bd75b2-d6f7-411d-9644-53434c514821" providerId="ADAL" clId="{B1884C75-50F0-DF49-ACF9-6696340DA962}" dt="2023-06-17T20:17:34.974" v="3487" actId="26606"/>
          <ac:spMkLst>
            <pc:docMk/>
            <pc:sldMk cId="2958260205" sldId="266"/>
            <ac:spMk id="4122" creationId="{5E791F2F-79DB-4CC0-9FA1-001E3E91E8B7}"/>
          </ac:spMkLst>
        </pc:spChg>
        <pc:grpChg chg="add del">
          <ac:chgData name="Yoshi Bird" userId="92bd75b2-d6f7-411d-9644-53434c514821" providerId="ADAL" clId="{B1884C75-50F0-DF49-ACF9-6696340DA962}" dt="2023-06-17T20:17:34.965" v="3486" actId="26606"/>
          <ac:grpSpMkLst>
            <pc:docMk/>
            <pc:sldMk cId="2958260205" sldId="266"/>
            <ac:grpSpMk id="4107" creationId="{D6A77139-BADB-4B2C-BD41-B67A4D37D758}"/>
          </ac:grpSpMkLst>
        </pc:grpChg>
        <pc:grpChg chg="add del">
          <ac:chgData name="Yoshi Bird" userId="92bd75b2-d6f7-411d-9644-53434c514821" providerId="ADAL" clId="{B1884C75-50F0-DF49-ACF9-6696340DA962}" dt="2023-06-17T20:17:34.965" v="3486" actId="26606"/>
          <ac:grpSpMkLst>
            <pc:docMk/>
            <pc:sldMk cId="2958260205" sldId="266"/>
            <ac:grpSpMk id="4113" creationId="{2786ABD8-AB9F-46F2-A7D9-36F1F7338CF9}"/>
          </ac:grpSpMkLst>
        </pc:grpChg>
        <pc:picChg chg="add mod">
          <ac:chgData name="Yoshi Bird" userId="92bd75b2-d6f7-411d-9644-53434c514821" providerId="ADAL" clId="{B1884C75-50F0-DF49-ACF9-6696340DA962}" dt="2023-06-17T20:29:55.256" v="3626" actId="1076"/>
          <ac:picMkLst>
            <pc:docMk/>
            <pc:sldMk cId="2958260205" sldId="266"/>
            <ac:picMk id="4" creationId="{B28D5DD4-C4F4-403E-E325-1F689C42D034}"/>
          </ac:picMkLst>
        </pc:picChg>
        <pc:picChg chg="add del mod">
          <ac:chgData name="Yoshi Bird" userId="92bd75b2-d6f7-411d-9644-53434c514821" providerId="ADAL" clId="{B1884C75-50F0-DF49-ACF9-6696340DA962}" dt="2023-06-17T20:25:13.302" v="3528" actId="478"/>
          <ac:picMkLst>
            <pc:docMk/>
            <pc:sldMk cId="2958260205" sldId="266"/>
            <ac:picMk id="4098" creationId="{07C76DC4-CE6C-FB64-D474-ADA6F1C4097A}"/>
          </ac:picMkLst>
        </pc:picChg>
        <pc:picChg chg="add del mod ord">
          <ac:chgData name="Yoshi Bird" userId="92bd75b2-d6f7-411d-9644-53434c514821" providerId="ADAL" clId="{B1884C75-50F0-DF49-ACF9-6696340DA962}" dt="2023-06-17T20:25:14.616" v="3529" actId="478"/>
          <ac:picMkLst>
            <pc:docMk/>
            <pc:sldMk cId="2958260205" sldId="266"/>
            <ac:picMk id="4100" creationId="{25076C0E-3F2A-4EA1-B6D0-5EEFCA2C09C0}"/>
          </ac:picMkLst>
        </pc:picChg>
        <pc:picChg chg="add del mod">
          <ac:chgData name="Yoshi Bird" userId="92bd75b2-d6f7-411d-9644-53434c514821" providerId="ADAL" clId="{B1884C75-50F0-DF49-ACF9-6696340DA962}" dt="2023-06-17T20:25:15.833" v="3530" actId="478"/>
          <ac:picMkLst>
            <pc:docMk/>
            <pc:sldMk cId="2958260205" sldId="266"/>
            <ac:picMk id="4102" creationId="{29A231C4-B63B-4221-4B78-AFF17DCE1B39}"/>
          </ac:picMkLst>
        </pc:picChg>
        <pc:picChg chg="add del mod">
          <ac:chgData name="Yoshi Bird" userId="92bd75b2-d6f7-411d-9644-53434c514821" providerId="ADAL" clId="{B1884C75-50F0-DF49-ACF9-6696340DA962}" dt="2023-06-17T20:29:29.486" v="3619" actId="478"/>
          <ac:picMkLst>
            <pc:docMk/>
            <pc:sldMk cId="2958260205" sldId="266"/>
            <ac:picMk id="4104" creationId="{D19A43CB-5839-9719-93B1-C11AB604D64C}"/>
          </ac:picMkLst>
        </pc:picChg>
        <pc:picChg chg="add mod">
          <ac:chgData name="Yoshi Bird" userId="92bd75b2-d6f7-411d-9644-53434c514821" providerId="ADAL" clId="{B1884C75-50F0-DF49-ACF9-6696340DA962}" dt="2023-06-17T20:29:59.770" v="3627" actId="1076"/>
          <ac:picMkLst>
            <pc:docMk/>
            <pc:sldMk cId="2958260205" sldId="266"/>
            <ac:picMk id="4106" creationId="{5795AD1B-AF3D-51F8-5F48-90282D68ED18}"/>
          </ac:picMkLst>
        </pc:picChg>
      </pc:sldChg>
      <pc:sldChg chg="addSp delSp modSp new mod ord setBg">
        <pc:chgData name="Yoshi Bird" userId="92bd75b2-d6f7-411d-9644-53434c514821" providerId="ADAL" clId="{B1884C75-50F0-DF49-ACF9-6696340DA962}" dt="2023-06-17T21:58:13.018" v="6061" actId="1076"/>
        <pc:sldMkLst>
          <pc:docMk/>
          <pc:sldMk cId="312739305" sldId="267"/>
        </pc:sldMkLst>
        <pc:spChg chg="mod">
          <ac:chgData name="Yoshi Bird" userId="92bd75b2-d6f7-411d-9644-53434c514821" providerId="ADAL" clId="{B1884C75-50F0-DF49-ACF9-6696340DA962}" dt="2023-06-17T21:12:04.735" v="5299" actId="26606"/>
          <ac:spMkLst>
            <pc:docMk/>
            <pc:sldMk cId="312739305" sldId="267"/>
            <ac:spMk id="2" creationId="{00033792-B259-71F8-6ACA-937B9CC3D799}"/>
          </ac:spMkLst>
        </pc:spChg>
        <pc:spChg chg="mod">
          <ac:chgData name="Yoshi Bird" userId="92bd75b2-d6f7-411d-9644-53434c514821" providerId="ADAL" clId="{B1884C75-50F0-DF49-ACF9-6696340DA962}" dt="2023-06-17T21:29:10.341" v="5965" actId="114"/>
          <ac:spMkLst>
            <pc:docMk/>
            <pc:sldMk cId="312739305" sldId="267"/>
            <ac:spMk id="3" creationId="{41D001C4-2FD2-8101-9C26-570E8DDE6C5E}"/>
          </ac:spMkLst>
        </pc:spChg>
        <pc:spChg chg="add del mod">
          <ac:chgData name="Yoshi Bird" userId="92bd75b2-d6f7-411d-9644-53434c514821" providerId="ADAL" clId="{B1884C75-50F0-DF49-ACF9-6696340DA962}" dt="2023-06-17T21:30:06.183" v="6008" actId="478"/>
          <ac:spMkLst>
            <pc:docMk/>
            <pc:sldMk cId="312739305" sldId="267"/>
            <ac:spMk id="6" creationId="{EC5A82BB-FCD1-057F-B953-9E68E909E17C}"/>
          </ac:spMkLst>
        </pc:spChg>
        <pc:spChg chg="add">
          <ac:chgData name="Yoshi Bird" userId="92bd75b2-d6f7-411d-9644-53434c514821" providerId="ADAL" clId="{B1884C75-50F0-DF49-ACF9-6696340DA962}" dt="2023-06-17T21:12:04.735" v="5299" actId="26606"/>
          <ac:spMkLst>
            <pc:docMk/>
            <pc:sldMk cId="312739305" sldId="267"/>
            <ac:spMk id="8" creationId="{DBF61EA3-B236-439E-9C0B-340980D56BEE}"/>
          </ac:spMkLst>
        </pc:spChg>
        <pc:spChg chg="add">
          <ac:chgData name="Yoshi Bird" userId="92bd75b2-d6f7-411d-9644-53434c514821" providerId="ADAL" clId="{B1884C75-50F0-DF49-ACF9-6696340DA962}" dt="2023-06-17T21:12:04.735" v="5299" actId="26606"/>
          <ac:spMkLst>
            <pc:docMk/>
            <pc:sldMk cId="312739305" sldId="267"/>
            <ac:spMk id="14" creationId="{E659831F-0D9A-4C63-9EBB-8435B85A440F}"/>
          </ac:spMkLst>
        </pc:spChg>
        <pc:grpChg chg="add">
          <ac:chgData name="Yoshi Bird" userId="92bd75b2-d6f7-411d-9644-53434c514821" providerId="ADAL" clId="{B1884C75-50F0-DF49-ACF9-6696340DA962}" dt="2023-06-17T21:12:04.735" v="5299" actId="26606"/>
          <ac:grpSpMkLst>
            <pc:docMk/>
            <pc:sldMk cId="312739305" sldId="267"/>
            <ac:grpSpMk id="10" creationId="{28FAF094-D087-493F-8DF9-A486C2D6BBAA}"/>
          </ac:grpSpMkLst>
        </pc:grpChg>
        <pc:picChg chg="add mod">
          <ac:chgData name="Yoshi Bird" userId="92bd75b2-d6f7-411d-9644-53434c514821" providerId="ADAL" clId="{B1884C75-50F0-DF49-ACF9-6696340DA962}" dt="2023-06-17T21:58:13.018" v="6061" actId="1076"/>
          <ac:picMkLst>
            <pc:docMk/>
            <pc:sldMk cId="312739305" sldId="267"/>
            <ac:picMk id="5" creationId="{849D24FA-8B3F-8337-22AC-FB5B26854AF0}"/>
          </ac:picMkLst>
        </pc:picChg>
      </pc:sldChg>
      <pc:sldChg chg="addSp delSp modSp new mod setBg">
        <pc:chgData name="Yoshi Bird" userId="92bd75b2-d6f7-411d-9644-53434c514821" providerId="ADAL" clId="{B1884C75-50F0-DF49-ACF9-6696340DA962}" dt="2023-06-18T00:20:01.166" v="8618" actId="20577"/>
        <pc:sldMkLst>
          <pc:docMk/>
          <pc:sldMk cId="910529626" sldId="268"/>
        </pc:sldMkLst>
        <pc:spChg chg="mod">
          <ac:chgData name="Yoshi Bird" userId="92bd75b2-d6f7-411d-9644-53434c514821" providerId="ADAL" clId="{B1884C75-50F0-DF49-ACF9-6696340DA962}" dt="2023-06-18T00:20:01.166" v="8618" actId="20577"/>
          <ac:spMkLst>
            <pc:docMk/>
            <pc:sldMk cId="910529626" sldId="268"/>
            <ac:spMk id="2" creationId="{F7EFC3BA-2D2F-6650-C24B-08DBDCDE9C92}"/>
          </ac:spMkLst>
        </pc:spChg>
        <pc:spChg chg="del">
          <ac:chgData name="Yoshi Bird" userId="92bd75b2-d6f7-411d-9644-53434c514821" providerId="ADAL" clId="{B1884C75-50F0-DF49-ACF9-6696340DA962}" dt="2023-06-17T21:06:01.827" v="4885"/>
          <ac:spMkLst>
            <pc:docMk/>
            <pc:sldMk cId="910529626" sldId="268"/>
            <ac:spMk id="3" creationId="{22EEAD25-A99C-1E08-AD59-8E5C4BA73005}"/>
          </ac:spMkLst>
        </pc:spChg>
        <pc:spChg chg="add mod">
          <ac:chgData name="Yoshi Bird" userId="92bd75b2-d6f7-411d-9644-53434c514821" providerId="ADAL" clId="{B1884C75-50F0-DF49-ACF9-6696340DA962}" dt="2023-06-17T21:57:42.771" v="6057" actId="113"/>
          <ac:spMkLst>
            <pc:docMk/>
            <pc:sldMk cId="910529626" sldId="268"/>
            <ac:spMk id="4" creationId="{6326EE05-9A34-7331-04B2-7EB2CCC4B892}"/>
          </ac:spMkLst>
        </pc:spChg>
        <pc:spChg chg="add">
          <ac:chgData name="Yoshi Bird" userId="92bd75b2-d6f7-411d-9644-53434c514821" providerId="ADAL" clId="{B1884C75-50F0-DF49-ACF9-6696340DA962}" dt="2023-06-17T21:10:25.148" v="5231" actId="26606"/>
          <ac:spMkLst>
            <pc:docMk/>
            <pc:sldMk cId="910529626" sldId="268"/>
            <ac:spMk id="5131" creationId="{A016CB47-C4D4-4332-9ED0-DBB916252F76}"/>
          </ac:spMkLst>
        </pc:spChg>
        <pc:spChg chg="add">
          <ac:chgData name="Yoshi Bird" userId="92bd75b2-d6f7-411d-9644-53434c514821" providerId="ADAL" clId="{B1884C75-50F0-DF49-ACF9-6696340DA962}" dt="2023-06-17T21:10:25.148" v="5231" actId="26606"/>
          <ac:spMkLst>
            <pc:docMk/>
            <pc:sldMk cId="910529626" sldId="268"/>
            <ac:spMk id="5133" creationId="{95C8260E-968F-44E8-A823-ABB431311926}"/>
          </ac:spMkLst>
        </pc:spChg>
        <pc:spChg chg="add">
          <ac:chgData name="Yoshi Bird" userId="92bd75b2-d6f7-411d-9644-53434c514821" providerId="ADAL" clId="{B1884C75-50F0-DF49-ACF9-6696340DA962}" dt="2023-06-17T21:10:25.148" v="5231" actId="26606"/>
          <ac:spMkLst>
            <pc:docMk/>
            <pc:sldMk cId="910529626" sldId="268"/>
            <ac:spMk id="5135" creationId="{2C1BBA94-3F40-40AA-8BB9-E69E25E537C1}"/>
          </ac:spMkLst>
        </pc:spChg>
        <pc:spChg chg="add">
          <ac:chgData name="Yoshi Bird" userId="92bd75b2-d6f7-411d-9644-53434c514821" providerId="ADAL" clId="{B1884C75-50F0-DF49-ACF9-6696340DA962}" dt="2023-06-17T21:10:25.148" v="5231" actId="26606"/>
          <ac:spMkLst>
            <pc:docMk/>
            <pc:sldMk cId="910529626" sldId="268"/>
            <ac:spMk id="5137" creationId="{FE43805F-24A6-46A4-B19B-54F28347355C}"/>
          </ac:spMkLst>
        </pc:spChg>
        <pc:picChg chg="add mod ord">
          <ac:chgData name="Yoshi Bird" userId="92bd75b2-d6f7-411d-9644-53434c514821" providerId="ADAL" clId="{B1884C75-50F0-DF49-ACF9-6696340DA962}" dt="2023-06-17T21:10:25.148" v="5231" actId="26606"/>
          <ac:picMkLst>
            <pc:docMk/>
            <pc:sldMk cId="910529626" sldId="268"/>
            <ac:picMk id="5122" creationId="{42F055F1-841E-B7AF-9987-D9DE6A0ACD3E}"/>
          </ac:picMkLst>
        </pc:picChg>
        <pc:picChg chg="add mod">
          <ac:chgData name="Yoshi Bird" userId="92bd75b2-d6f7-411d-9644-53434c514821" providerId="ADAL" clId="{B1884C75-50F0-DF49-ACF9-6696340DA962}" dt="2023-06-17T21:10:25.148" v="5231" actId="26606"/>
          <ac:picMkLst>
            <pc:docMk/>
            <pc:sldMk cId="910529626" sldId="268"/>
            <ac:picMk id="5124" creationId="{B18D1714-C4E1-CEEF-9CDD-A084A00633A4}"/>
          </ac:picMkLst>
        </pc:picChg>
        <pc:picChg chg="add mod">
          <ac:chgData name="Yoshi Bird" userId="92bd75b2-d6f7-411d-9644-53434c514821" providerId="ADAL" clId="{B1884C75-50F0-DF49-ACF9-6696340DA962}" dt="2023-06-17T21:10:25.148" v="5231" actId="26606"/>
          <ac:picMkLst>
            <pc:docMk/>
            <pc:sldMk cId="910529626" sldId="268"/>
            <ac:picMk id="5126" creationId="{6E152572-C76F-9BE9-1D9F-18A475FC6CAC}"/>
          </ac:picMkLst>
        </pc:picChg>
      </pc:sldChg>
      <pc:sldChg chg="addSp delSp modSp new del mod setBg">
        <pc:chgData name="Yoshi Bird" userId="92bd75b2-d6f7-411d-9644-53434c514821" providerId="ADAL" clId="{B1884C75-50F0-DF49-ACF9-6696340DA962}" dt="2023-06-18T00:55:05.366" v="11310" actId="2696"/>
        <pc:sldMkLst>
          <pc:docMk/>
          <pc:sldMk cId="591224468" sldId="269"/>
        </pc:sldMkLst>
        <pc:spChg chg="mod">
          <ac:chgData name="Yoshi Bird" userId="92bd75b2-d6f7-411d-9644-53434c514821" providerId="ADAL" clId="{B1884C75-50F0-DF49-ACF9-6696340DA962}" dt="2023-06-17T23:15:05.245" v="7665" actId="2711"/>
          <ac:spMkLst>
            <pc:docMk/>
            <pc:sldMk cId="591224468" sldId="269"/>
            <ac:spMk id="2" creationId="{298D2A5E-24CB-0CA0-CD2E-C221DDDADF7E}"/>
          </ac:spMkLst>
        </pc:spChg>
        <pc:spChg chg="mod">
          <ac:chgData name="Yoshi Bird" userId="92bd75b2-d6f7-411d-9644-53434c514821" providerId="ADAL" clId="{B1884C75-50F0-DF49-ACF9-6696340DA962}" dt="2023-06-17T23:12:48.583" v="7537" actId="26606"/>
          <ac:spMkLst>
            <pc:docMk/>
            <pc:sldMk cId="591224468" sldId="269"/>
            <ac:spMk id="3" creationId="{B6F1D260-69BD-A327-5748-8DB190D8D638}"/>
          </ac:spMkLst>
        </pc:spChg>
        <pc:spChg chg="add del">
          <ac:chgData name="Yoshi Bird" userId="92bd75b2-d6f7-411d-9644-53434c514821" providerId="ADAL" clId="{B1884C75-50F0-DF49-ACF9-6696340DA962}" dt="2023-06-17T23:12:48.583" v="7537" actId="26606"/>
          <ac:spMkLst>
            <pc:docMk/>
            <pc:sldMk cId="591224468" sldId="269"/>
            <ac:spMk id="1035" creationId="{614141FC-8189-47F8-821A-FC9A4E91E039}"/>
          </ac:spMkLst>
        </pc:spChg>
        <pc:spChg chg="add del">
          <ac:chgData name="Yoshi Bird" userId="92bd75b2-d6f7-411d-9644-53434c514821" providerId="ADAL" clId="{B1884C75-50F0-DF49-ACF9-6696340DA962}" dt="2023-06-17T23:12:48.583" v="7537" actId="26606"/>
          <ac:spMkLst>
            <pc:docMk/>
            <pc:sldMk cId="591224468" sldId="269"/>
            <ac:spMk id="1037" creationId="{C062E60F-5CD4-4268-8359-8076634680E5}"/>
          </ac:spMkLst>
        </pc:spChg>
        <pc:spChg chg="add del">
          <ac:chgData name="Yoshi Bird" userId="92bd75b2-d6f7-411d-9644-53434c514821" providerId="ADAL" clId="{B1884C75-50F0-DF49-ACF9-6696340DA962}" dt="2023-06-17T23:12:48.583" v="7537" actId="26606"/>
          <ac:spMkLst>
            <pc:docMk/>
            <pc:sldMk cId="591224468" sldId="269"/>
            <ac:spMk id="1039" creationId="{BB341EC3-1810-4D33-BA3F-E2D0AA0ECFB6}"/>
          </ac:spMkLst>
        </pc:spChg>
        <pc:spChg chg="add del">
          <ac:chgData name="Yoshi Bird" userId="92bd75b2-d6f7-411d-9644-53434c514821" providerId="ADAL" clId="{B1884C75-50F0-DF49-ACF9-6696340DA962}" dt="2023-06-17T23:12:48.583" v="7537" actId="26606"/>
          <ac:spMkLst>
            <pc:docMk/>
            <pc:sldMk cId="591224468" sldId="269"/>
            <ac:spMk id="1041" creationId="{10127CDE-2B99-47A8-BB3C-7D17519105E0}"/>
          </ac:spMkLst>
        </pc:spChg>
        <pc:spChg chg="add">
          <ac:chgData name="Yoshi Bird" userId="92bd75b2-d6f7-411d-9644-53434c514821" providerId="ADAL" clId="{B1884C75-50F0-DF49-ACF9-6696340DA962}" dt="2023-06-17T23:12:48.583" v="7537" actId="26606"/>
          <ac:spMkLst>
            <pc:docMk/>
            <pc:sldMk cId="591224468" sldId="269"/>
            <ac:spMk id="1046" creationId="{1F232A53-673E-406F-BB93-BF651C276DC7}"/>
          </ac:spMkLst>
        </pc:spChg>
        <pc:spChg chg="add">
          <ac:chgData name="Yoshi Bird" userId="92bd75b2-d6f7-411d-9644-53434c514821" providerId="ADAL" clId="{B1884C75-50F0-DF49-ACF9-6696340DA962}" dt="2023-06-17T23:12:48.583" v="7537" actId="26606"/>
          <ac:spMkLst>
            <pc:docMk/>
            <pc:sldMk cId="591224468" sldId="269"/>
            <ac:spMk id="1048" creationId="{C062E60F-5CD4-4268-8359-8076634680E5}"/>
          </ac:spMkLst>
        </pc:spChg>
        <pc:spChg chg="add">
          <ac:chgData name="Yoshi Bird" userId="92bd75b2-d6f7-411d-9644-53434c514821" providerId="ADAL" clId="{B1884C75-50F0-DF49-ACF9-6696340DA962}" dt="2023-06-17T23:12:48.583" v="7537" actId="26606"/>
          <ac:spMkLst>
            <pc:docMk/>
            <pc:sldMk cId="591224468" sldId="269"/>
            <ac:spMk id="1050" creationId="{BB341EC3-1810-4D33-BA3F-E2D0AA0ECFB6}"/>
          </ac:spMkLst>
        </pc:spChg>
        <pc:spChg chg="add">
          <ac:chgData name="Yoshi Bird" userId="92bd75b2-d6f7-411d-9644-53434c514821" providerId="ADAL" clId="{B1884C75-50F0-DF49-ACF9-6696340DA962}" dt="2023-06-17T23:12:48.583" v="7537" actId="26606"/>
          <ac:spMkLst>
            <pc:docMk/>
            <pc:sldMk cId="591224468" sldId="269"/>
            <ac:spMk id="1052" creationId="{10127CDE-2B99-47A8-BB3C-7D17519105E0}"/>
          </ac:spMkLst>
        </pc:spChg>
        <pc:picChg chg="add mod ord">
          <ac:chgData name="Yoshi Bird" userId="92bd75b2-d6f7-411d-9644-53434c514821" providerId="ADAL" clId="{B1884C75-50F0-DF49-ACF9-6696340DA962}" dt="2023-06-17T23:13:29.671" v="7544" actId="1076"/>
          <ac:picMkLst>
            <pc:docMk/>
            <pc:sldMk cId="591224468" sldId="269"/>
            <ac:picMk id="1026" creationId="{97BBC061-55B3-9877-5376-2D879CB8CC49}"/>
          </ac:picMkLst>
        </pc:picChg>
        <pc:picChg chg="add mod ord">
          <ac:chgData name="Yoshi Bird" userId="92bd75b2-d6f7-411d-9644-53434c514821" providerId="ADAL" clId="{B1884C75-50F0-DF49-ACF9-6696340DA962}" dt="2023-06-17T23:13:33.136" v="7545" actId="1076"/>
          <ac:picMkLst>
            <pc:docMk/>
            <pc:sldMk cId="591224468" sldId="269"/>
            <ac:picMk id="1028" creationId="{5641166A-E895-46B2-028D-AFAB45E4CA62}"/>
          </ac:picMkLst>
        </pc:picChg>
        <pc:picChg chg="add mod">
          <ac:chgData name="Yoshi Bird" userId="92bd75b2-d6f7-411d-9644-53434c514821" providerId="ADAL" clId="{B1884C75-50F0-DF49-ACF9-6696340DA962}" dt="2023-06-17T23:13:39.444" v="7547" actId="1076"/>
          <ac:picMkLst>
            <pc:docMk/>
            <pc:sldMk cId="591224468" sldId="269"/>
            <ac:picMk id="1030" creationId="{9C293E03-826C-FFF5-40F1-C6F78187D193}"/>
          </ac:picMkLst>
        </pc:picChg>
        <pc:picChg chg="add mod">
          <ac:chgData name="Yoshi Bird" userId="92bd75b2-d6f7-411d-9644-53434c514821" providerId="ADAL" clId="{B1884C75-50F0-DF49-ACF9-6696340DA962}" dt="2023-06-17T23:13:34.984" v="7546" actId="1076"/>
          <ac:picMkLst>
            <pc:docMk/>
            <pc:sldMk cId="591224468" sldId="269"/>
            <ac:picMk id="1032" creationId="{C73784BF-348A-94D4-6F05-D1AA6BADD15B}"/>
          </ac:picMkLst>
        </pc:picChg>
      </pc:sldChg>
      <pc:sldChg chg="modSp mod">
        <pc:chgData name="Yoshi Bird" userId="92bd75b2-d6f7-411d-9644-53434c514821" providerId="ADAL" clId="{B1884C75-50F0-DF49-ACF9-6696340DA962}" dt="2023-06-18T00:54:08.778" v="11309" actId="20577"/>
        <pc:sldMkLst>
          <pc:docMk/>
          <pc:sldMk cId="2468473299" sldId="270"/>
        </pc:sldMkLst>
        <pc:spChg chg="mod">
          <ac:chgData name="Yoshi Bird" userId="92bd75b2-d6f7-411d-9644-53434c514821" providerId="ADAL" clId="{B1884C75-50F0-DF49-ACF9-6696340DA962}" dt="2023-06-18T00:54:08.778" v="11309" actId="20577"/>
          <ac:spMkLst>
            <pc:docMk/>
            <pc:sldMk cId="2468473299" sldId="270"/>
            <ac:spMk id="2" creationId="{00033792-B259-71F8-6ACA-937B9CC3D799}"/>
          </ac:spMkLst>
        </pc:spChg>
        <pc:spChg chg="mod">
          <ac:chgData name="Yoshi Bird" userId="92bd75b2-d6f7-411d-9644-53434c514821" providerId="ADAL" clId="{B1884C75-50F0-DF49-ACF9-6696340DA962}" dt="2023-06-18T00:17:59.636" v="8514" actId="20577"/>
          <ac:spMkLst>
            <pc:docMk/>
            <pc:sldMk cId="2468473299" sldId="270"/>
            <ac:spMk id="3" creationId="{41D001C4-2FD2-8101-9C26-570E8DDE6C5E}"/>
          </ac:spMkLst>
        </pc:spChg>
      </pc:sldChg>
      <pc:sldChg chg="addSp delSp modSp add mod setBg">
        <pc:chgData name="Yoshi Bird" userId="92bd75b2-d6f7-411d-9644-53434c514821" providerId="ADAL" clId="{B1884C75-50F0-DF49-ACF9-6696340DA962}" dt="2023-06-18T00:51:53.726" v="11221" actId="179"/>
        <pc:sldMkLst>
          <pc:docMk/>
          <pc:sldMk cId="3675271303" sldId="271"/>
        </pc:sldMkLst>
        <pc:spChg chg="mod">
          <ac:chgData name="Yoshi Bird" userId="92bd75b2-d6f7-411d-9644-53434c514821" providerId="ADAL" clId="{B1884C75-50F0-DF49-ACF9-6696340DA962}" dt="2023-06-18T00:49:54.217" v="11120" actId="26606"/>
          <ac:spMkLst>
            <pc:docMk/>
            <pc:sldMk cId="3675271303" sldId="271"/>
            <ac:spMk id="2" creationId="{254D2A03-DA99-FE56-20DA-644FE3F41062}"/>
          </ac:spMkLst>
        </pc:spChg>
        <pc:spChg chg="mod">
          <ac:chgData name="Yoshi Bird" userId="92bd75b2-d6f7-411d-9644-53434c514821" providerId="ADAL" clId="{B1884C75-50F0-DF49-ACF9-6696340DA962}" dt="2023-06-18T00:51:53.726" v="11221" actId="179"/>
          <ac:spMkLst>
            <pc:docMk/>
            <pc:sldMk cId="3675271303" sldId="271"/>
            <ac:spMk id="3" creationId="{0ABEBA9A-D3BF-0562-6340-B8BC3B1C3A80}"/>
          </ac:spMkLst>
        </pc:spChg>
        <pc:spChg chg="add del">
          <ac:chgData name="Yoshi Bird" userId="92bd75b2-d6f7-411d-9644-53434c514821" providerId="ADAL" clId="{B1884C75-50F0-DF49-ACF9-6696340DA962}" dt="2023-06-18T00:49:54.217" v="11120" actId="26606"/>
          <ac:spMkLst>
            <pc:docMk/>
            <pc:sldMk cId="3675271303" sldId="271"/>
            <ac:spMk id="4" creationId="{B721CFDB-0239-8425-16F5-0B37653E6CC8}"/>
          </ac:spMkLst>
        </pc:spChg>
        <pc:spChg chg="add del">
          <ac:chgData name="Yoshi Bird" userId="92bd75b2-d6f7-411d-9644-53434c514821" providerId="ADAL" clId="{B1884C75-50F0-DF49-ACF9-6696340DA962}" dt="2023-06-18T00:49:54.217" v="11120" actId="26606"/>
          <ac:spMkLst>
            <pc:docMk/>
            <pc:sldMk cId="3675271303" sldId="271"/>
            <ac:spMk id="5" creationId="{F93ADB89-A2CD-F945-96F8-DAF7E5673C4F}"/>
          </ac:spMkLst>
        </pc:spChg>
        <pc:spChg chg="add">
          <ac:chgData name="Yoshi Bird" userId="92bd75b2-d6f7-411d-9644-53434c514821" providerId="ADAL" clId="{B1884C75-50F0-DF49-ACF9-6696340DA962}" dt="2023-06-18T00:49:54.217" v="11120" actId="26606"/>
          <ac:spMkLst>
            <pc:docMk/>
            <pc:sldMk cId="3675271303" sldId="271"/>
            <ac:spMk id="7" creationId="{DBF61EA3-B236-439E-9C0B-340980D56BEE}"/>
          </ac:spMkLst>
        </pc:spChg>
        <pc:spChg chg="add del">
          <ac:chgData name="Yoshi Bird" userId="92bd75b2-d6f7-411d-9644-53434c514821" providerId="ADAL" clId="{B1884C75-50F0-DF49-ACF9-6696340DA962}" dt="2023-06-18T00:49:50.832" v="11119" actId="26606"/>
          <ac:spMkLst>
            <pc:docMk/>
            <pc:sldMk cId="3675271303" sldId="271"/>
            <ac:spMk id="10" creationId="{DBF61EA3-B236-439E-9C0B-340980D56BEE}"/>
          </ac:spMkLst>
        </pc:spChg>
        <pc:spChg chg="add">
          <ac:chgData name="Yoshi Bird" userId="92bd75b2-d6f7-411d-9644-53434c514821" providerId="ADAL" clId="{B1884C75-50F0-DF49-ACF9-6696340DA962}" dt="2023-06-18T00:49:54.217" v="11120" actId="26606"/>
          <ac:spMkLst>
            <pc:docMk/>
            <pc:sldMk cId="3675271303" sldId="271"/>
            <ac:spMk id="15" creationId="{E659831F-0D9A-4C63-9EBB-8435B85A440F}"/>
          </ac:spMkLst>
        </pc:spChg>
        <pc:spChg chg="add del">
          <ac:chgData name="Yoshi Bird" userId="92bd75b2-d6f7-411d-9644-53434c514821" providerId="ADAL" clId="{B1884C75-50F0-DF49-ACF9-6696340DA962}" dt="2023-06-18T00:49:50.832" v="11119" actId="26606"/>
          <ac:spMkLst>
            <pc:docMk/>
            <pc:sldMk cId="3675271303" sldId="271"/>
            <ac:spMk id="16" creationId="{E659831F-0D9A-4C63-9EBB-8435B85A440F}"/>
          </ac:spMkLst>
        </pc:spChg>
        <pc:grpChg chg="add">
          <ac:chgData name="Yoshi Bird" userId="92bd75b2-d6f7-411d-9644-53434c514821" providerId="ADAL" clId="{B1884C75-50F0-DF49-ACF9-6696340DA962}" dt="2023-06-18T00:49:54.217" v="11120" actId="26606"/>
          <ac:grpSpMkLst>
            <pc:docMk/>
            <pc:sldMk cId="3675271303" sldId="271"/>
            <ac:grpSpMk id="8" creationId="{28FAF094-D087-493F-8DF9-A486C2D6BBAA}"/>
          </ac:grpSpMkLst>
        </pc:grpChg>
        <pc:grpChg chg="add del">
          <ac:chgData name="Yoshi Bird" userId="92bd75b2-d6f7-411d-9644-53434c514821" providerId="ADAL" clId="{B1884C75-50F0-DF49-ACF9-6696340DA962}" dt="2023-06-18T00:49:50.832" v="11119" actId="26606"/>
          <ac:grpSpMkLst>
            <pc:docMk/>
            <pc:sldMk cId="3675271303" sldId="271"/>
            <ac:grpSpMk id="12" creationId="{28FAF094-D087-493F-8DF9-A486C2D6BBAA}"/>
          </ac:grpSpMkLst>
        </pc:grpChg>
      </pc:sldChg>
    </pc:docChg>
  </pc:docChgLst>
  <pc:docChgLst>
    <pc:chgData name="qilintong56" userId="S::qilintong56_gmail.com#ext#@nfha.onmicrosoft.com::4ea31ab2-60ba-4a60-ab1c-e9377f91de2e" providerId="AD" clId="Web-{2DA0CD32-E4D8-40DB-B73C-C04FA2AB1B6C}"/>
    <pc:docChg chg="addSld delSld modSld">
      <pc:chgData name="qilintong56" userId="S::qilintong56_gmail.com#ext#@nfha.onmicrosoft.com::4ea31ab2-60ba-4a60-ab1c-e9377f91de2e" providerId="AD" clId="Web-{2DA0CD32-E4D8-40DB-B73C-C04FA2AB1B6C}" dt="2023-06-17T23:47:07.135" v="624" actId="1076"/>
      <pc:docMkLst>
        <pc:docMk/>
      </pc:docMkLst>
      <pc:sldChg chg="addSp modSp">
        <pc:chgData name="qilintong56" userId="S::qilintong56_gmail.com#ext#@nfha.onmicrosoft.com::4ea31ab2-60ba-4a60-ab1c-e9377f91de2e" providerId="AD" clId="Web-{2DA0CD32-E4D8-40DB-B73C-C04FA2AB1B6C}" dt="2023-06-17T23:47:07.135" v="624" actId="1076"/>
        <pc:sldMkLst>
          <pc:docMk/>
          <pc:sldMk cId="95033951" sldId="259"/>
        </pc:sldMkLst>
        <pc:spChg chg="mod">
          <ac:chgData name="qilintong56" userId="S::qilintong56_gmail.com#ext#@nfha.onmicrosoft.com::4ea31ab2-60ba-4a60-ab1c-e9377f91de2e" providerId="AD" clId="Web-{2DA0CD32-E4D8-40DB-B73C-C04FA2AB1B6C}" dt="2023-06-17T23:30:21.467" v="219" actId="20577"/>
          <ac:spMkLst>
            <pc:docMk/>
            <pc:sldMk cId="95033951" sldId="259"/>
            <ac:spMk id="4" creationId="{05354388-8840-1A9A-2076-17E7FFD52ED9}"/>
          </ac:spMkLst>
        </pc:spChg>
        <pc:spChg chg="mod">
          <ac:chgData name="qilintong56" userId="S::qilintong56_gmail.com#ext#@nfha.onmicrosoft.com::4ea31ab2-60ba-4a60-ab1c-e9377f91de2e" providerId="AD" clId="Web-{2DA0CD32-E4D8-40DB-B73C-C04FA2AB1B6C}" dt="2023-06-17T23:30:45.562" v="255" actId="20577"/>
          <ac:spMkLst>
            <pc:docMk/>
            <pc:sldMk cId="95033951" sldId="259"/>
            <ac:spMk id="6" creationId="{34EF0DF9-D5B7-3239-F5C1-DC2180AC535B}"/>
          </ac:spMkLst>
        </pc:spChg>
        <pc:picChg chg="add mod">
          <ac:chgData name="qilintong56" userId="S::qilintong56_gmail.com#ext#@nfha.onmicrosoft.com::4ea31ab2-60ba-4a60-ab1c-e9377f91de2e" providerId="AD" clId="Web-{2DA0CD32-E4D8-40DB-B73C-C04FA2AB1B6C}" dt="2023-06-17T23:47:07.135" v="624" actId="1076"/>
          <ac:picMkLst>
            <pc:docMk/>
            <pc:sldMk cId="95033951" sldId="259"/>
            <ac:picMk id="8" creationId="{FF74C74E-0A44-2191-AB73-C59AAC4D8FDD}"/>
          </ac:picMkLst>
        </pc:picChg>
      </pc:sldChg>
      <pc:sldChg chg="delSp modSp add replId">
        <pc:chgData name="qilintong56" userId="S::qilintong56_gmail.com#ext#@nfha.onmicrosoft.com::4ea31ab2-60ba-4a60-ab1c-e9377f91de2e" providerId="AD" clId="Web-{2DA0CD32-E4D8-40DB-B73C-C04FA2AB1B6C}" dt="2023-06-17T23:36:35.264" v="508" actId="20577"/>
        <pc:sldMkLst>
          <pc:docMk/>
          <pc:sldMk cId="2468473299" sldId="270"/>
        </pc:sldMkLst>
        <pc:spChg chg="mod">
          <ac:chgData name="qilintong56" userId="S::qilintong56_gmail.com#ext#@nfha.onmicrosoft.com::4ea31ab2-60ba-4a60-ab1c-e9377f91de2e" providerId="AD" clId="Web-{2DA0CD32-E4D8-40DB-B73C-C04FA2AB1B6C}" dt="2023-06-17T23:32:02.847" v="281" actId="20577"/>
          <ac:spMkLst>
            <pc:docMk/>
            <pc:sldMk cId="2468473299" sldId="270"/>
            <ac:spMk id="2" creationId="{00033792-B259-71F8-6ACA-937B9CC3D799}"/>
          </ac:spMkLst>
        </pc:spChg>
        <pc:spChg chg="mod">
          <ac:chgData name="qilintong56" userId="S::qilintong56_gmail.com#ext#@nfha.onmicrosoft.com::4ea31ab2-60ba-4a60-ab1c-e9377f91de2e" providerId="AD" clId="Web-{2DA0CD32-E4D8-40DB-B73C-C04FA2AB1B6C}" dt="2023-06-17T23:36:35.264" v="508" actId="20577"/>
          <ac:spMkLst>
            <pc:docMk/>
            <pc:sldMk cId="2468473299" sldId="270"/>
            <ac:spMk id="3" creationId="{41D001C4-2FD2-8101-9C26-570E8DDE6C5E}"/>
          </ac:spMkLst>
        </pc:spChg>
        <pc:picChg chg="del">
          <ac:chgData name="qilintong56" userId="S::qilintong56_gmail.com#ext#@nfha.onmicrosoft.com::4ea31ab2-60ba-4a60-ab1c-e9377f91de2e" providerId="AD" clId="Web-{2DA0CD32-E4D8-40DB-B73C-C04FA2AB1B6C}" dt="2023-06-17T23:28:40.041" v="181"/>
          <ac:picMkLst>
            <pc:docMk/>
            <pc:sldMk cId="2468473299" sldId="270"/>
            <ac:picMk id="5" creationId="{849D24FA-8B3F-8337-22AC-FB5B26854AF0}"/>
          </ac:picMkLst>
        </pc:picChg>
      </pc:sldChg>
      <pc:sldChg chg="new del">
        <pc:chgData name="qilintong56" userId="S::qilintong56_gmail.com#ext#@nfha.onmicrosoft.com::4ea31ab2-60ba-4a60-ab1c-e9377f91de2e" providerId="AD" clId="Web-{2DA0CD32-E4D8-40DB-B73C-C04FA2AB1B6C}" dt="2023-06-17T23:39:12.396" v="511"/>
        <pc:sldMkLst>
          <pc:docMk/>
          <pc:sldMk cId="2122369776" sldId="271"/>
        </pc:sldMkLst>
      </pc:sldChg>
      <pc:sldChg chg="delSp modSp add del replId delAnim">
        <pc:chgData name="qilintong56" userId="S::qilintong56_gmail.com#ext#@nfha.onmicrosoft.com::4ea31ab2-60ba-4a60-ab1c-e9377f91de2e" providerId="AD" clId="Web-{2DA0CD32-E4D8-40DB-B73C-C04FA2AB1B6C}" dt="2023-06-17T23:41:49.981" v="616"/>
        <pc:sldMkLst>
          <pc:docMk/>
          <pc:sldMk cId="2499437462" sldId="272"/>
        </pc:sldMkLst>
        <pc:spChg chg="mod">
          <ac:chgData name="qilintong56" userId="S::qilintong56_gmail.com#ext#@nfha.onmicrosoft.com::4ea31ab2-60ba-4a60-ab1c-e9377f91de2e" providerId="AD" clId="Web-{2DA0CD32-E4D8-40DB-B73C-C04FA2AB1B6C}" dt="2023-06-17T23:39:31.537" v="546" actId="20577"/>
          <ac:spMkLst>
            <pc:docMk/>
            <pc:sldMk cId="2499437462" sldId="272"/>
            <ac:spMk id="2" creationId="{FA3CF8A6-9A60-7B22-3185-961C10E58554}"/>
          </ac:spMkLst>
        </pc:spChg>
        <pc:spChg chg="mod">
          <ac:chgData name="qilintong56" userId="S::qilintong56_gmail.com#ext#@nfha.onmicrosoft.com::4ea31ab2-60ba-4a60-ab1c-e9377f91de2e" providerId="AD" clId="Web-{2DA0CD32-E4D8-40DB-B73C-C04FA2AB1B6C}" dt="2023-06-17T23:41:45.074" v="615" actId="20577"/>
          <ac:spMkLst>
            <pc:docMk/>
            <pc:sldMk cId="2499437462" sldId="272"/>
            <ac:spMk id="3" creationId="{517EB0F0-FDCA-258B-6675-71C60192E7B3}"/>
          </ac:spMkLst>
        </pc:spChg>
        <pc:spChg chg="del">
          <ac:chgData name="qilintong56" userId="S::qilintong56_gmail.com#ext#@nfha.onmicrosoft.com::4ea31ab2-60ba-4a60-ab1c-e9377f91de2e" providerId="AD" clId="Web-{2DA0CD32-E4D8-40DB-B73C-C04FA2AB1B6C}" dt="2023-06-17T23:40:29.462" v="602"/>
          <ac:spMkLst>
            <pc:docMk/>
            <pc:sldMk cId="2499437462" sldId="272"/>
            <ac:spMk id="8" creationId="{E53CA095-871B-1B1D-CF7D-AFC34C1FE708}"/>
          </ac:spMkLst>
        </pc:spChg>
        <pc:spChg chg="del">
          <ac:chgData name="qilintong56" userId="S::qilintong56_gmail.com#ext#@nfha.onmicrosoft.com::4ea31ab2-60ba-4a60-ab1c-e9377f91de2e" providerId="AD" clId="Web-{2DA0CD32-E4D8-40DB-B73C-C04FA2AB1B6C}" dt="2023-06-17T23:40:31.055" v="603"/>
          <ac:spMkLst>
            <pc:docMk/>
            <pc:sldMk cId="2499437462" sldId="272"/>
            <ac:spMk id="15" creationId="{47EABDE3-B283-E996-867B-C209C247ED40}"/>
          </ac:spMkLst>
        </pc:spChg>
        <pc:picChg chg="del">
          <ac:chgData name="qilintong56" userId="S::qilintong56_gmail.com#ext#@nfha.onmicrosoft.com::4ea31ab2-60ba-4a60-ab1c-e9377f91de2e" providerId="AD" clId="Web-{2DA0CD32-E4D8-40DB-B73C-C04FA2AB1B6C}" dt="2023-06-17T23:40:27.805" v="601"/>
          <ac:picMkLst>
            <pc:docMk/>
            <pc:sldMk cId="2499437462" sldId="272"/>
            <ac:picMk id="7" creationId="{C5D6B273-FA01-0EC9-8C7A-D8695E2BF913}"/>
          </ac:picMkLst>
        </pc:picChg>
        <pc:picChg chg="del">
          <ac:chgData name="qilintong56" userId="S::qilintong56_gmail.com#ext#@nfha.onmicrosoft.com::4ea31ab2-60ba-4a60-ab1c-e9377f91de2e" providerId="AD" clId="Web-{2DA0CD32-E4D8-40DB-B73C-C04FA2AB1B6C}" dt="2023-06-17T23:40:25.633" v="600"/>
          <ac:picMkLst>
            <pc:docMk/>
            <pc:sldMk cId="2499437462" sldId="272"/>
            <ac:picMk id="14" creationId="{62EF5E34-7D00-CEAA-0E58-598FB825DB49}"/>
          </ac:picMkLst>
        </pc:picChg>
        <pc:picChg chg="del">
          <ac:chgData name="qilintong56" userId="S::qilintong56_gmail.com#ext#@nfha.onmicrosoft.com::4ea31ab2-60ba-4a60-ab1c-e9377f91de2e" providerId="AD" clId="Web-{2DA0CD32-E4D8-40DB-B73C-C04FA2AB1B6C}" dt="2023-06-17T23:40:21.086" v="598"/>
          <ac:picMkLst>
            <pc:docMk/>
            <pc:sldMk cId="2499437462" sldId="272"/>
            <ac:picMk id="1028" creationId="{E4F5FEC4-3916-ED7C-B16B-7334D563594E}"/>
          </ac:picMkLst>
        </pc:picChg>
        <pc:picChg chg="del">
          <ac:chgData name="qilintong56" userId="S::qilintong56_gmail.com#ext#@nfha.onmicrosoft.com::4ea31ab2-60ba-4a60-ab1c-e9377f91de2e" providerId="AD" clId="Web-{2DA0CD32-E4D8-40DB-B73C-C04FA2AB1B6C}" dt="2023-06-17T23:40:23.961" v="599"/>
          <ac:picMkLst>
            <pc:docMk/>
            <pc:sldMk cId="2499437462" sldId="272"/>
            <ac:picMk id="1032" creationId="{3399F8AC-371F-C2D0-35D2-81C7AE295C51}"/>
          </ac:picMkLst>
        </pc:picChg>
      </pc:sldChg>
    </pc:docChg>
  </pc:docChgLst>
  <pc:docChgLst>
    <pc:chgData name="qilintong56" userId="S::qilintong56_gmail.com#ext#@nfha.onmicrosoft.com::4ea31ab2-60ba-4a60-ab1c-e9377f91de2e" providerId="AD" clId="Web-{4B3A5B99-B933-4FF8-9344-1F22979D974B}"/>
    <pc:docChg chg="modSld">
      <pc:chgData name="qilintong56" userId="S::qilintong56_gmail.com#ext#@nfha.onmicrosoft.com::4ea31ab2-60ba-4a60-ab1c-e9377f91de2e" providerId="AD" clId="Web-{4B3A5B99-B933-4FF8-9344-1F22979D974B}" dt="2023-06-18T02:01:55.851" v="33"/>
      <pc:docMkLst>
        <pc:docMk/>
      </pc:docMkLst>
      <pc:sldChg chg="modNotes">
        <pc:chgData name="qilintong56" userId="S::qilintong56_gmail.com#ext#@nfha.onmicrosoft.com::4ea31ab2-60ba-4a60-ab1c-e9377f91de2e" providerId="AD" clId="Web-{4B3A5B99-B933-4FF8-9344-1F22979D974B}" dt="2023-06-18T02:01:55.851" v="33"/>
        <pc:sldMkLst>
          <pc:docMk/>
          <pc:sldMk cId="312739305" sldId="267"/>
        </pc:sldMkLst>
      </pc:sldChg>
    </pc:docChg>
  </pc:docChgLst>
  <pc:docChgLst>
    <pc:chgData name="Nicholas Bowen" userId="S::nbowen3_jhu.edu#ext#@nfha.onmicrosoft.com::8699b169-75ec-4fbc-a841-91bcf3edfd06" providerId="AD" clId="Web-{67353A7A-5B80-4B0A-A35A-E5D33A8C8399}"/>
    <pc:docChg chg="modSld">
      <pc:chgData name="Nicholas Bowen" userId="S::nbowen3_jhu.edu#ext#@nfha.onmicrosoft.com::8699b169-75ec-4fbc-a841-91bcf3edfd06" providerId="AD" clId="Web-{67353A7A-5B80-4B0A-A35A-E5D33A8C8399}" dt="2023-06-18T01:47:23.035" v="67" actId="20577"/>
      <pc:docMkLst>
        <pc:docMk/>
      </pc:docMkLst>
      <pc:sldChg chg="modSp">
        <pc:chgData name="Nicholas Bowen" userId="S::nbowen3_jhu.edu#ext#@nfha.onmicrosoft.com::8699b169-75ec-4fbc-a841-91bcf3edfd06" providerId="AD" clId="Web-{67353A7A-5B80-4B0A-A35A-E5D33A8C8399}" dt="2023-06-18T01:47:23.035" v="67" actId="20577"/>
        <pc:sldMkLst>
          <pc:docMk/>
          <pc:sldMk cId="95033951" sldId="259"/>
        </pc:sldMkLst>
        <pc:spChg chg="mod">
          <ac:chgData name="Nicholas Bowen" userId="S::nbowen3_jhu.edu#ext#@nfha.onmicrosoft.com::8699b169-75ec-4fbc-a841-91bcf3edfd06" providerId="AD" clId="Web-{67353A7A-5B80-4B0A-A35A-E5D33A8C8399}" dt="2023-06-18T01:46:30.829" v="0" actId="1076"/>
          <ac:spMkLst>
            <pc:docMk/>
            <pc:sldMk cId="95033951" sldId="259"/>
            <ac:spMk id="5" creationId="{8AD8AA1E-53A5-8DB6-F100-8BC7460282A8}"/>
          </ac:spMkLst>
        </pc:spChg>
        <pc:spChg chg="mod">
          <ac:chgData name="Nicholas Bowen" userId="S::nbowen3_jhu.edu#ext#@nfha.onmicrosoft.com::8699b169-75ec-4fbc-a841-91bcf3edfd06" providerId="AD" clId="Web-{67353A7A-5B80-4B0A-A35A-E5D33A8C8399}" dt="2023-06-18T01:47:23.035" v="67" actId="20577"/>
          <ac:spMkLst>
            <pc:docMk/>
            <pc:sldMk cId="95033951" sldId="259"/>
            <ac:spMk id="6" creationId="{34EF0DF9-D5B7-3239-F5C1-DC2180AC535B}"/>
          </ac:spMkLst>
        </pc:spChg>
      </pc:sldChg>
    </pc:docChg>
  </pc:docChgLst>
  <pc:docChgLst>
    <pc:chgData name="qilintong56" userId="S::qilintong56_gmail.com#ext#@nfha.onmicrosoft.com::4ea31ab2-60ba-4a60-ab1c-e9377f91de2e" providerId="AD" clId="Web-{00BCFF19-E517-4A9D-994F-59CC3A412084}"/>
    <pc:docChg chg="modSld">
      <pc:chgData name="qilintong56" userId="S::qilintong56_gmail.com#ext#@nfha.onmicrosoft.com::4ea31ab2-60ba-4a60-ab1c-e9377f91de2e" providerId="AD" clId="Web-{00BCFF19-E517-4A9D-994F-59CC3A412084}" dt="2023-06-18T06:36:23.166" v="38"/>
      <pc:docMkLst>
        <pc:docMk/>
      </pc:docMkLst>
      <pc:sldChg chg="modNotes">
        <pc:chgData name="qilintong56" userId="S::qilintong56_gmail.com#ext#@nfha.onmicrosoft.com::4ea31ab2-60ba-4a60-ab1c-e9377f91de2e" providerId="AD" clId="Web-{00BCFF19-E517-4A9D-994F-59CC3A412084}" dt="2023-06-18T06:29:40.139" v="23"/>
        <pc:sldMkLst>
          <pc:docMk/>
          <pc:sldMk cId="95033951" sldId="259"/>
        </pc:sldMkLst>
      </pc:sldChg>
      <pc:sldChg chg="modNotes">
        <pc:chgData name="qilintong56" userId="S::qilintong56_gmail.com#ext#@nfha.onmicrosoft.com::4ea31ab2-60ba-4a60-ab1c-e9377f91de2e" providerId="AD" clId="Web-{00BCFF19-E517-4A9D-994F-59CC3A412084}" dt="2023-06-18T06:36:23.166" v="38"/>
        <pc:sldMkLst>
          <pc:docMk/>
          <pc:sldMk cId="206645625" sldId="260"/>
        </pc:sldMkLst>
      </pc:sldChg>
    </pc:docChg>
  </pc:docChgLst>
  <pc:docChgLst>
    <pc:chgData name="qilintong56" userId="S::qilintong56_gmail.com#ext#@nfha.onmicrosoft.com::4ea31ab2-60ba-4a60-ab1c-e9377f91de2e" providerId="AD" clId="Web-{6FD14A42-319D-4806-88C0-41930D4225E4}"/>
    <pc:docChg chg="modSld">
      <pc:chgData name="qilintong56" userId="S::qilintong56_gmail.com#ext#@nfha.onmicrosoft.com::4ea31ab2-60ba-4a60-ab1c-e9377f91de2e" providerId="AD" clId="Web-{6FD14A42-319D-4806-88C0-41930D4225E4}" dt="2023-06-18T07:32:21.929" v="2"/>
      <pc:docMkLst>
        <pc:docMk/>
      </pc:docMkLst>
      <pc:sldChg chg="modNotes">
        <pc:chgData name="qilintong56" userId="S::qilintong56_gmail.com#ext#@nfha.onmicrosoft.com::4ea31ab2-60ba-4a60-ab1c-e9377f91de2e" providerId="AD" clId="Web-{6FD14A42-319D-4806-88C0-41930D4225E4}" dt="2023-06-18T07:32:21.929" v="2"/>
        <pc:sldMkLst>
          <pc:docMk/>
          <pc:sldMk cId="3964013879" sldId="25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CEE416-839A-B546-AC04-E14B7C6FBCEC}" type="doc">
      <dgm:prSet loTypeId="urn:microsoft.com/office/officeart/2005/8/layout/chevron1" loCatId="" qsTypeId="urn:microsoft.com/office/officeart/2005/8/quickstyle/simple1" qsCatId="simple" csTypeId="urn:microsoft.com/office/officeart/2005/8/colors/colorful4" csCatId="colorful" phldr="1"/>
      <dgm:spPr/>
    </dgm:pt>
    <dgm:pt modelId="{72B60618-5CBC-1F41-A904-9D6051C41E92}">
      <dgm:prSet phldrT="[Text]"/>
      <dgm:spPr/>
      <dgm:t>
        <a:bodyPr/>
        <a:lstStyle/>
        <a:p>
          <a:r>
            <a:rPr lang="en-US"/>
            <a:t>Preprocess</a:t>
          </a:r>
        </a:p>
      </dgm:t>
    </dgm:pt>
    <dgm:pt modelId="{23EB010F-23BB-C04C-A01E-9D1EBA550B90}" type="parTrans" cxnId="{3B99AF68-4010-414E-BDA5-C020D9D3BD1F}">
      <dgm:prSet/>
      <dgm:spPr/>
      <dgm:t>
        <a:bodyPr/>
        <a:lstStyle/>
        <a:p>
          <a:endParaRPr lang="en-US"/>
        </a:p>
      </dgm:t>
    </dgm:pt>
    <dgm:pt modelId="{44F94A2B-EE60-9B40-B3E4-275ABECE1790}" type="sibTrans" cxnId="{3B99AF68-4010-414E-BDA5-C020D9D3BD1F}">
      <dgm:prSet/>
      <dgm:spPr/>
      <dgm:t>
        <a:bodyPr/>
        <a:lstStyle/>
        <a:p>
          <a:endParaRPr lang="en-US"/>
        </a:p>
      </dgm:t>
    </dgm:pt>
    <dgm:pt modelId="{A008933F-F12D-0D4B-AD22-DB37B2406D2B}">
      <dgm:prSet phldrT="[Text]"/>
      <dgm:spPr/>
      <dgm:t>
        <a:bodyPr/>
        <a:lstStyle/>
        <a:p>
          <a:r>
            <a:rPr lang="en-US"/>
            <a:t>Join</a:t>
          </a:r>
        </a:p>
      </dgm:t>
    </dgm:pt>
    <dgm:pt modelId="{C4316B24-7713-AF41-B3C1-378B37B24241}" type="parTrans" cxnId="{C549AA3C-2C0B-C44E-A785-947924CA7A15}">
      <dgm:prSet/>
      <dgm:spPr/>
      <dgm:t>
        <a:bodyPr/>
        <a:lstStyle/>
        <a:p>
          <a:endParaRPr lang="en-US"/>
        </a:p>
      </dgm:t>
    </dgm:pt>
    <dgm:pt modelId="{93E3C62C-83F7-FE48-91D1-645DD19969CB}" type="sibTrans" cxnId="{C549AA3C-2C0B-C44E-A785-947924CA7A15}">
      <dgm:prSet/>
      <dgm:spPr/>
      <dgm:t>
        <a:bodyPr/>
        <a:lstStyle/>
        <a:p>
          <a:endParaRPr lang="en-US"/>
        </a:p>
      </dgm:t>
    </dgm:pt>
    <dgm:pt modelId="{864E9CA7-9178-A447-A2A6-70C18C50E5B5}">
      <dgm:prSet phldrT="[Text]"/>
      <dgm:spPr/>
      <dgm:t>
        <a:bodyPr/>
        <a:lstStyle/>
        <a:p>
          <a:r>
            <a:rPr lang="en-US"/>
            <a:t>Analyze</a:t>
          </a:r>
        </a:p>
      </dgm:t>
    </dgm:pt>
    <dgm:pt modelId="{E72472F3-DA5C-1447-B14B-20AAF8EE933D}" type="parTrans" cxnId="{12229E28-41EA-0342-9DCD-173DD92F3B52}">
      <dgm:prSet/>
      <dgm:spPr/>
      <dgm:t>
        <a:bodyPr/>
        <a:lstStyle/>
        <a:p>
          <a:endParaRPr lang="en-US"/>
        </a:p>
      </dgm:t>
    </dgm:pt>
    <dgm:pt modelId="{A34A4B43-EEF4-794C-9CDE-30BE65A1B1DE}" type="sibTrans" cxnId="{12229E28-41EA-0342-9DCD-173DD92F3B52}">
      <dgm:prSet/>
      <dgm:spPr/>
      <dgm:t>
        <a:bodyPr/>
        <a:lstStyle/>
        <a:p>
          <a:endParaRPr lang="en-US"/>
        </a:p>
      </dgm:t>
    </dgm:pt>
    <dgm:pt modelId="{0FD4B3E9-BAEA-B645-9166-BE847B19723E}" type="pres">
      <dgm:prSet presAssocID="{A3CEE416-839A-B546-AC04-E14B7C6FBCEC}" presName="Name0" presStyleCnt="0">
        <dgm:presLayoutVars>
          <dgm:dir/>
          <dgm:animLvl val="lvl"/>
          <dgm:resizeHandles val="exact"/>
        </dgm:presLayoutVars>
      </dgm:prSet>
      <dgm:spPr/>
    </dgm:pt>
    <dgm:pt modelId="{F8B50AFD-F846-4944-A1E3-9BFC998C74EF}" type="pres">
      <dgm:prSet presAssocID="{72B60618-5CBC-1F41-A904-9D6051C41E92}" presName="parTxOnly" presStyleLbl="node1" presStyleIdx="0" presStyleCnt="3">
        <dgm:presLayoutVars>
          <dgm:chMax val="0"/>
          <dgm:chPref val="0"/>
          <dgm:bulletEnabled val="1"/>
        </dgm:presLayoutVars>
      </dgm:prSet>
      <dgm:spPr/>
    </dgm:pt>
    <dgm:pt modelId="{64E34D17-99B1-CF48-95FB-53585264E4A1}" type="pres">
      <dgm:prSet presAssocID="{44F94A2B-EE60-9B40-B3E4-275ABECE1790}" presName="parTxOnlySpace" presStyleCnt="0"/>
      <dgm:spPr/>
    </dgm:pt>
    <dgm:pt modelId="{1FB50E50-AEAD-4845-AB50-423B668AFA70}" type="pres">
      <dgm:prSet presAssocID="{A008933F-F12D-0D4B-AD22-DB37B2406D2B}" presName="parTxOnly" presStyleLbl="node1" presStyleIdx="1" presStyleCnt="3">
        <dgm:presLayoutVars>
          <dgm:chMax val="0"/>
          <dgm:chPref val="0"/>
          <dgm:bulletEnabled val="1"/>
        </dgm:presLayoutVars>
      </dgm:prSet>
      <dgm:spPr/>
    </dgm:pt>
    <dgm:pt modelId="{44B86268-E0A6-3A46-963A-D74887D09476}" type="pres">
      <dgm:prSet presAssocID="{93E3C62C-83F7-FE48-91D1-645DD19969CB}" presName="parTxOnlySpace" presStyleCnt="0"/>
      <dgm:spPr/>
    </dgm:pt>
    <dgm:pt modelId="{862A3DA2-3B0D-B144-97E4-C2EF9F576397}" type="pres">
      <dgm:prSet presAssocID="{864E9CA7-9178-A447-A2A6-70C18C50E5B5}" presName="parTxOnly" presStyleLbl="node1" presStyleIdx="2" presStyleCnt="3">
        <dgm:presLayoutVars>
          <dgm:chMax val="0"/>
          <dgm:chPref val="0"/>
          <dgm:bulletEnabled val="1"/>
        </dgm:presLayoutVars>
      </dgm:prSet>
      <dgm:spPr/>
    </dgm:pt>
  </dgm:ptLst>
  <dgm:cxnLst>
    <dgm:cxn modelId="{F428F609-9A79-BB46-B2B5-ACA8BD2FFE64}" type="presOf" srcId="{A008933F-F12D-0D4B-AD22-DB37B2406D2B}" destId="{1FB50E50-AEAD-4845-AB50-423B668AFA70}" srcOrd="0" destOrd="0" presId="urn:microsoft.com/office/officeart/2005/8/layout/chevron1"/>
    <dgm:cxn modelId="{ACCBC20D-C00A-AB40-8C9D-003C8EE5B29B}" type="presOf" srcId="{72B60618-5CBC-1F41-A904-9D6051C41E92}" destId="{F8B50AFD-F846-4944-A1E3-9BFC998C74EF}" srcOrd="0" destOrd="0" presId="urn:microsoft.com/office/officeart/2005/8/layout/chevron1"/>
    <dgm:cxn modelId="{12229E28-41EA-0342-9DCD-173DD92F3B52}" srcId="{A3CEE416-839A-B546-AC04-E14B7C6FBCEC}" destId="{864E9CA7-9178-A447-A2A6-70C18C50E5B5}" srcOrd="2" destOrd="0" parTransId="{E72472F3-DA5C-1447-B14B-20AAF8EE933D}" sibTransId="{A34A4B43-EEF4-794C-9CDE-30BE65A1B1DE}"/>
    <dgm:cxn modelId="{C549AA3C-2C0B-C44E-A785-947924CA7A15}" srcId="{A3CEE416-839A-B546-AC04-E14B7C6FBCEC}" destId="{A008933F-F12D-0D4B-AD22-DB37B2406D2B}" srcOrd="1" destOrd="0" parTransId="{C4316B24-7713-AF41-B3C1-378B37B24241}" sibTransId="{93E3C62C-83F7-FE48-91D1-645DD19969CB}"/>
    <dgm:cxn modelId="{3B99AF68-4010-414E-BDA5-C020D9D3BD1F}" srcId="{A3CEE416-839A-B546-AC04-E14B7C6FBCEC}" destId="{72B60618-5CBC-1F41-A904-9D6051C41E92}" srcOrd="0" destOrd="0" parTransId="{23EB010F-23BB-C04C-A01E-9D1EBA550B90}" sibTransId="{44F94A2B-EE60-9B40-B3E4-275ABECE1790}"/>
    <dgm:cxn modelId="{75291579-75FC-3C4F-B4DA-EC36B930D12B}" type="presOf" srcId="{A3CEE416-839A-B546-AC04-E14B7C6FBCEC}" destId="{0FD4B3E9-BAEA-B645-9166-BE847B19723E}" srcOrd="0" destOrd="0" presId="urn:microsoft.com/office/officeart/2005/8/layout/chevron1"/>
    <dgm:cxn modelId="{DC8B8FF2-7330-1B46-8869-CF3DCA8DBDBA}" type="presOf" srcId="{864E9CA7-9178-A447-A2A6-70C18C50E5B5}" destId="{862A3DA2-3B0D-B144-97E4-C2EF9F576397}" srcOrd="0" destOrd="0" presId="urn:microsoft.com/office/officeart/2005/8/layout/chevron1"/>
    <dgm:cxn modelId="{85B3B4E6-04A5-3441-93E7-91C23C774E52}" type="presParOf" srcId="{0FD4B3E9-BAEA-B645-9166-BE847B19723E}" destId="{F8B50AFD-F846-4944-A1E3-9BFC998C74EF}" srcOrd="0" destOrd="0" presId="urn:microsoft.com/office/officeart/2005/8/layout/chevron1"/>
    <dgm:cxn modelId="{8585CA3B-1F36-E34E-8616-196EE68B7220}" type="presParOf" srcId="{0FD4B3E9-BAEA-B645-9166-BE847B19723E}" destId="{64E34D17-99B1-CF48-95FB-53585264E4A1}" srcOrd="1" destOrd="0" presId="urn:microsoft.com/office/officeart/2005/8/layout/chevron1"/>
    <dgm:cxn modelId="{A78615EA-C385-134A-B293-920F111DB3F7}" type="presParOf" srcId="{0FD4B3E9-BAEA-B645-9166-BE847B19723E}" destId="{1FB50E50-AEAD-4845-AB50-423B668AFA70}" srcOrd="2" destOrd="0" presId="urn:microsoft.com/office/officeart/2005/8/layout/chevron1"/>
    <dgm:cxn modelId="{1BA4FA1C-0EFF-214E-BA38-0732189E4665}" type="presParOf" srcId="{0FD4B3E9-BAEA-B645-9166-BE847B19723E}" destId="{44B86268-E0A6-3A46-963A-D74887D09476}" srcOrd="3" destOrd="0" presId="urn:microsoft.com/office/officeart/2005/8/layout/chevron1"/>
    <dgm:cxn modelId="{2EF62D95-005A-4542-9C61-7D6A27E50458}" type="presParOf" srcId="{0FD4B3E9-BAEA-B645-9166-BE847B19723E}" destId="{862A3DA2-3B0D-B144-97E4-C2EF9F57639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50AFD-F846-4944-A1E3-9BFC998C74EF}">
      <dsp:nvSpPr>
        <dsp:cNvPr id="0" name=""/>
        <dsp:cNvSpPr/>
      </dsp:nvSpPr>
      <dsp:spPr>
        <a:xfrm>
          <a:off x="1639" y="1685548"/>
          <a:ext cx="1997047" cy="79881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Preprocess</a:t>
          </a:r>
        </a:p>
      </dsp:txBody>
      <dsp:txXfrm>
        <a:off x="401048" y="1685548"/>
        <a:ext cx="1198229" cy="798818"/>
      </dsp:txXfrm>
    </dsp:sp>
    <dsp:sp modelId="{1FB50E50-AEAD-4845-AB50-423B668AFA70}">
      <dsp:nvSpPr>
        <dsp:cNvPr id="0" name=""/>
        <dsp:cNvSpPr/>
      </dsp:nvSpPr>
      <dsp:spPr>
        <a:xfrm>
          <a:off x="1798981" y="1685548"/>
          <a:ext cx="1997047" cy="798818"/>
        </a:xfrm>
        <a:prstGeom prst="chevron">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Join</a:t>
          </a:r>
        </a:p>
      </dsp:txBody>
      <dsp:txXfrm>
        <a:off x="2198390" y="1685548"/>
        <a:ext cx="1198229" cy="798818"/>
      </dsp:txXfrm>
    </dsp:sp>
    <dsp:sp modelId="{862A3DA2-3B0D-B144-97E4-C2EF9F576397}">
      <dsp:nvSpPr>
        <dsp:cNvPr id="0" name=""/>
        <dsp:cNvSpPr/>
      </dsp:nvSpPr>
      <dsp:spPr>
        <a:xfrm>
          <a:off x="3596324" y="1685548"/>
          <a:ext cx="1997047" cy="798818"/>
        </a:xfrm>
        <a:prstGeom prst="chevron">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a:t>Analyze</a:t>
          </a:r>
        </a:p>
      </dsp:txBody>
      <dsp:txXfrm>
        <a:off x="3995733" y="1685548"/>
        <a:ext cx="1198229" cy="79881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6E3A07-F33A-2742-B7B8-7739C0E55246}"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E6703A-90F3-2244-9400-C9E26A0DF969}" type="slidenum">
              <a:rPr lang="en-US" smtClean="0"/>
              <a:t>‹#›</a:t>
            </a:fld>
            <a:endParaRPr lang="en-US"/>
          </a:p>
        </p:txBody>
      </p:sp>
    </p:spTree>
    <p:extLst>
      <p:ext uri="{BB962C8B-B14F-4D97-AF65-F5344CB8AC3E}">
        <p14:creationId xmlns:p14="http://schemas.microsoft.com/office/powerpoint/2010/main" val="2115175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in person appraisals: </a:t>
            </a:r>
            <a:r>
              <a:rPr lang="en-US"/>
              <a:t>15.4% of majority-</a:t>
            </a:r>
            <a:r>
              <a:rPr lang="en-US" err="1"/>
              <a:t>latino</a:t>
            </a:r>
            <a:r>
              <a:rPr lang="en-US"/>
              <a:t> neighborhoods appraisal = below contract price, 12.5% majority-black, and 7.4% majority white</a:t>
            </a: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6BE6703A-90F3-2244-9400-C9E26A0DF969}" type="slidenum">
              <a:rPr lang="en-US" smtClean="0"/>
              <a:t>2</a:t>
            </a:fld>
            <a:endParaRPr lang="en-US"/>
          </a:p>
        </p:txBody>
      </p:sp>
    </p:spTree>
    <p:extLst>
      <p:ext uri="{BB962C8B-B14F-4D97-AF65-F5344CB8AC3E}">
        <p14:creationId xmlns:p14="http://schemas.microsoft.com/office/powerpoint/2010/main" val="120224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Preprocessing data:</a:t>
            </a:r>
          </a:p>
          <a:p>
            <a:pPr marL="285750" indent="-285750">
              <a:buFont typeface="Arial"/>
              <a:buChar char="•"/>
            </a:pPr>
            <a:r>
              <a:rPr lang="en-US" dirty="0"/>
              <a:t>Data we were given has many missing values → what to do?</a:t>
            </a:r>
            <a:endParaRPr lang="en-US" dirty="0">
              <a:cs typeface="Calibri"/>
            </a:endParaRPr>
          </a:p>
          <a:p>
            <a:pPr marL="285750" indent="-285750">
              <a:buFont typeface="Arial"/>
              <a:buChar char="•"/>
            </a:pPr>
            <a:r>
              <a:rPr lang="en-US" dirty="0"/>
              <a:t>Separating processing into 3 sections: </a:t>
            </a:r>
          </a:p>
          <a:p>
            <a:pPr marL="285750" indent="-285750">
              <a:buFont typeface="Arial"/>
              <a:buChar char="•"/>
            </a:pPr>
            <a:r>
              <a:rPr lang="en-US" dirty="0"/>
              <a:t>Dropping data </a:t>
            </a:r>
            <a:endParaRPr lang="en-US" dirty="0">
              <a:cs typeface="Calibri"/>
            </a:endParaRPr>
          </a:p>
          <a:p>
            <a:pPr marL="285750" lvl="2" indent="-285750">
              <a:buFont typeface="Arial"/>
              <a:buChar char="•"/>
            </a:pPr>
            <a:r>
              <a:rPr lang="en-US" dirty="0"/>
              <a:t>entire column </a:t>
            </a:r>
            <a:endParaRPr lang="en-US" dirty="0">
              <a:cs typeface="Calibri"/>
            </a:endParaRPr>
          </a:p>
          <a:p>
            <a:pPr marL="285750" lvl="3" indent="-285750">
              <a:buFont typeface="Arial"/>
              <a:buChar char="•"/>
            </a:pPr>
            <a:r>
              <a:rPr lang="en-US" dirty="0"/>
              <a:t>Can be for nonrelevance or for too little data</a:t>
            </a:r>
            <a:endParaRPr lang="en-US" dirty="0">
              <a:cs typeface="Calibri"/>
            </a:endParaRPr>
          </a:p>
          <a:p>
            <a:pPr marL="285750" lvl="2" indent="-285750">
              <a:buFont typeface="Arial"/>
              <a:buChar char="•"/>
            </a:pPr>
            <a:r>
              <a:rPr lang="en-US" dirty="0"/>
              <a:t>entire rows </a:t>
            </a:r>
            <a:endParaRPr lang="en-US" dirty="0">
              <a:cs typeface="Calibri"/>
            </a:endParaRPr>
          </a:p>
          <a:p>
            <a:pPr marL="285750" lvl="3" indent="-285750">
              <a:buFont typeface="Arial"/>
              <a:buChar char="•"/>
            </a:pPr>
            <a:r>
              <a:rPr lang="en-US" dirty="0"/>
              <a:t>most value is there, but few rows missing</a:t>
            </a:r>
            <a:endParaRPr lang="en-US" dirty="0">
              <a:cs typeface="Calibri"/>
            </a:endParaRPr>
          </a:p>
          <a:p>
            <a:pPr marL="285750" lvl="1" indent="-285750">
              <a:buFont typeface="Arial"/>
              <a:buChar char="•"/>
            </a:pPr>
            <a:r>
              <a:rPr lang="en-US" dirty="0"/>
              <a:t>fill categorical data </a:t>
            </a:r>
            <a:endParaRPr lang="en-US" dirty="0">
              <a:cs typeface="Calibri"/>
            </a:endParaRPr>
          </a:p>
          <a:p>
            <a:pPr marL="285750" lvl="2" indent="-285750">
              <a:buFont typeface="Arial"/>
              <a:buChar char="•"/>
            </a:pPr>
            <a:r>
              <a:rPr lang="en-US" dirty="0"/>
              <a:t>either true false, or id’s</a:t>
            </a:r>
            <a:endParaRPr lang="en-US" dirty="0">
              <a:cs typeface="Calibri"/>
            </a:endParaRPr>
          </a:p>
          <a:p>
            <a:pPr marL="285750" lvl="1" indent="-285750">
              <a:buFont typeface="Arial"/>
              <a:buChar char="•"/>
            </a:pPr>
            <a:r>
              <a:rPr lang="en-US" dirty="0"/>
              <a:t>fill numerical data </a:t>
            </a:r>
            <a:endParaRPr lang="en-US" dirty="0">
              <a:cs typeface="Calibri"/>
            </a:endParaRPr>
          </a:p>
          <a:p>
            <a:pPr marL="285750" lvl="2" indent="-285750">
              <a:buFont typeface="Arial"/>
              <a:buChar char="•"/>
            </a:pPr>
            <a:r>
              <a:rPr lang="en-US" dirty="0"/>
              <a:t>replace with zero’s i.e. basement square footage if no basement is present</a:t>
            </a:r>
          </a:p>
        </p:txBody>
      </p:sp>
      <p:sp>
        <p:nvSpPr>
          <p:cNvPr id="4" name="Slide Number Placeholder 3"/>
          <p:cNvSpPr>
            <a:spLocks noGrp="1"/>
          </p:cNvSpPr>
          <p:nvPr>
            <p:ph type="sldNum" sz="quarter" idx="5"/>
          </p:nvPr>
        </p:nvSpPr>
        <p:spPr/>
        <p:txBody>
          <a:bodyPr/>
          <a:lstStyle/>
          <a:p>
            <a:fld id="{6BE6703A-90F3-2244-9400-C9E26A0DF969}" type="slidenum">
              <a:rPr lang="en-US" smtClean="0"/>
              <a:t>4</a:t>
            </a:fld>
            <a:endParaRPr lang="en-US"/>
          </a:p>
        </p:txBody>
      </p:sp>
    </p:spTree>
    <p:extLst>
      <p:ext uri="{BB962C8B-B14F-4D97-AF65-F5344CB8AC3E}">
        <p14:creationId xmlns:p14="http://schemas.microsoft.com/office/powerpoint/2010/main" val="333223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Pros of </a:t>
            </a:r>
            <a:r>
              <a:rPr lang="en-US" err="1">
                <a:ea typeface="Calibri"/>
                <a:cs typeface="Calibri"/>
              </a:rPr>
              <a:t>Catboost</a:t>
            </a:r>
            <a:r>
              <a:rPr lang="en-US">
                <a:ea typeface="Calibri"/>
                <a:cs typeface="Calibri"/>
              </a:rPr>
              <a:t>:</a:t>
            </a:r>
            <a:endParaRPr lang="en-US">
              <a:ea typeface="Calibri"/>
              <a:cs typeface="+mn-lt"/>
            </a:endParaRPr>
          </a:p>
          <a:p>
            <a:pPr marL="171450" indent="-171450">
              <a:buFont typeface="Calibri"/>
              <a:buChar char="-"/>
            </a:pPr>
            <a:r>
              <a:rPr lang="en-US"/>
              <a:t>Handling of Categorical Variables: </a:t>
            </a:r>
            <a:r>
              <a:rPr lang="en-US" err="1"/>
              <a:t>CatBoost</a:t>
            </a:r>
            <a:r>
              <a:rPr lang="en-US"/>
              <a:t> natively handles categorical features, which means you don't need to preprocess them separately. It automatically handles the encoding of categorical variables and incorporates the information during training, resulting in better model performance.</a:t>
            </a:r>
            <a:endParaRPr lang="en-US">
              <a:ea typeface="Calibri"/>
              <a:cs typeface="Calibri"/>
            </a:endParaRPr>
          </a:p>
          <a:p>
            <a:pPr marL="171450" indent="-171450">
              <a:buFont typeface="Arial"/>
              <a:buChar char="•"/>
            </a:pPr>
            <a:r>
              <a:rPr lang="en-US"/>
              <a:t>Performance: </a:t>
            </a:r>
            <a:r>
              <a:rPr lang="en-US" err="1"/>
              <a:t>CatBoost</a:t>
            </a:r>
            <a:r>
              <a:rPr lang="en-US"/>
              <a:t> often delivers competitive performance compared to other gradient boosting algorithms, especially when dealing with datasets containing categorical variables. It has built-in techniques to handle high-cardinality categorical variables and can handle missing values effectively.</a:t>
            </a:r>
            <a:endParaRPr lang="en-US">
              <a:ea typeface="Calibri"/>
              <a:cs typeface="Calibri"/>
            </a:endParaRPr>
          </a:p>
          <a:p>
            <a:pPr marL="171450" indent="-171450">
              <a:buFont typeface="Arial"/>
              <a:buChar char="•"/>
            </a:pPr>
            <a:r>
              <a:rPr lang="en-US"/>
              <a:t>Out-of-the-Box Features: </a:t>
            </a:r>
            <a:r>
              <a:rPr lang="en-US" err="1"/>
              <a:t>CatBoost</a:t>
            </a:r>
            <a:r>
              <a:rPr lang="en-US"/>
              <a:t> provides several useful features, such as handling of numerical and categorical features, handling of missing values, built-in cross-validation, and early stopping. It also has built-in tools for model interpretation, feature importance, and hyperparameter tuning.</a:t>
            </a:r>
            <a:endParaRPr lang="en-US">
              <a:ea typeface="Calibri"/>
              <a:cs typeface="Calibri"/>
            </a:endParaRPr>
          </a:p>
          <a:p>
            <a:pPr marL="171450" indent="-171450">
              <a:buFont typeface="Arial"/>
              <a:buChar char="•"/>
            </a:pPr>
            <a:r>
              <a:rPr lang="en-US"/>
              <a:t>Robustness to Overfitting: </a:t>
            </a:r>
            <a:r>
              <a:rPr lang="en-US" err="1"/>
              <a:t>CatBoost</a:t>
            </a:r>
            <a:r>
              <a:rPr lang="en-US"/>
              <a:t> includes techniques to prevent overfitting, such as a built-in regularization mechanism and the ability to control the depth of trees. It also implements a per-iteration feature to shrink trees, which can improve the model's generalization ability.</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6BE6703A-90F3-2244-9400-C9E26A0DF969}" type="slidenum">
              <a:rPr lang="en-US" smtClean="0"/>
              <a:t>11</a:t>
            </a:fld>
            <a:endParaRPr lang="en-US"/>
          </a:p>
        </p:txBody>
      </p:sp>
    </p:spTree>
    <p:extLst>
      <p:ext uri="{BB962C8B-B14F-4D97-AF65-F5344CB8AC3E}">
        <p14:creationId xmlns:p14="http://schemas.microsoft.com/office/powerpoint/2010/main" val="237558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6BE6703A-90F3-2244-9400-C9E26A0DF969}" type="slidenum">
              <a:rPr lang="en-US" smtClean="0"/>
              <a:t>12</a:t>
            </a:fld>
            <a:endParaRPr lang="en-US"/>
          </a:p>
        </p:txBody>
      </p:sp>
    </p:spTree>
    <p:extLst>
      <p:ext uri="{BB962C8B-B14F-4D97-AF65-F5344CB8AC3E}">
        <p14:creationId xmlns:p14="http://schemas.microsoft.com/office/powerpoint/2010/main" val="1618035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California, property taxation is a system that continues to have racially disparate outcomes to the detriment of the Black community. Market value outpaces assessed values, and so model reliance on assessed tax value will disadvantage Black sellers in a gentrifying market, even as Berkeley researchers charge that statewide tax regulation Proposition 13 has resulted in tax savings to white households that are 80% higher than savings for Black and Latino households. This means that two houses that sell for the same amount will result in a greater net profit to a white seller than to a Black seller even the houses were assessed at the same amount in a given year. Similarly, lot size and year built can contribute to greater error in communities of color. The lot size of a property for sale is often driven by minimum lot size zoning requirements that were established at the time of the property’s development. Such zoning requirements were often established historically with an explicit goal of excluding low-income people and people of color and protecting property value. Year built is, as we’ve seen in our presentations here this weekend, essentially a signal of property age, which correlates with neighborhood demographics, with people of color often owning older properties. Finally, an AVM reliant on tax assessments of land, parcel, or lot size will likely disadvantage sellers of mobile and modular homes, who often do not own the land on which their home is situated. </a:t>
            </a:r>
          </a:p>
          <a:p>
            <a:pPr marL="171450" indent="-171450">
              <a:buFont typeface="Calibri"/>
              <a:buChar char="-"/>
            </a:pPr>
            <a:r>
              <a:rPr lang="en-US"/>
              <a:t>appraisal below contract price ⇒ higher required down payment, can cause sale to fall through ⇒ downward price renegotiation, helps buyer but reduces seller’s gains</a:t>
            </a:r>
            <a:endParaRPr lang="en-US">
              <a:ea typeface="Calibri"/>
              <a:cs typeface="Calibri"/>
            </a:endParaRPr>
          </a:p>
          <a:p>
            <a:pPr marL="171450" indent="-171450">
              <a:buFont typeface="Calibri"/>
              <a:buChar char="-"/>
            </a:pPr>
            <a:r>
              <a:rPr lang="en-US"/>
              <a:t>low valuation ⇒ reduced cash-out for homeowner and affecting refinance interest rate and mortgage insurance premiums</a:t>
            </a:r>
            <a:endParaRPr lang="en-US">
              <a:ea typeface="Calibri"/>
              <a:cs typeface="Calibri"/>
            </a:endParaRPr>
          </a:p>
          <a:p>
            <a:pPr marL="171450" indent="-171450">
              <a:buFont typeface="Calibri"/>
              <a:buChar char="-"/>
            </a:pPr>
            <a:r>
              <a:rPr lang="en-US"/>
              <a:t>undervaluation can compound </a:t>
            </a:r>
            <a:r>
              <a:rPr lang="en-US" err="1"/>
              <a:t>bc</a:t>
            </a:r>
            <a:r>
              <a:rPr lang="en-US"/>
              <a:t> similar properties all valued lower</a:t>
            </a:r>
            <a:endParaRPr lang="en-US">
              <a:ea typeface="Calibri"/>
              <a:cs typeface="Calibri"/>
            </a:endParaRPr>
          </a:p>
          <a:p>
            <a:pPr marL="171450" indent="-171450">
              <a:buFont typeface="Calibri"/>
              <a:buChar char="-"/>
            </a:pPr>
            <a:r>
              <a:rPr lang="en-US"/>
              <a:t>eliminating racial disparities in rate of homeownership would shrink wealth by black-white by 31% and </a:t>
            </a:r>
            <a:r>
              <a:rPr lang="en-US" err="1"/>
              <a:t>latino</a:t>
            </a:r>
            <a:r>
              <a:rPr lang="en-US"/>
              <a:t>-white by 28%</a:t>
            </a:r>
            <a:endParaRPr lang="en-US">
              <a:ea typeface="Calibri"/>
              <a:cs typeface="Calibri"/>
            </a:endParaRPr>
          </a:p>
        </p:txBody>
      </p:sp>
      <p:sp>
        <p:nvSpPr>
          <p:cNvPr id="4" name="Slide Number Placeholder 3"/>
          <p:cNvSpPr>
            <a:spLocks noGrp="1"/>
          </p:cNvSpPr>
          <p:nvPr>
            <p:ph type="sldNum" sz="quarter" idx="5"/>
          </p:nvPr>
        </p:nvSpPr>
        <p:spPr/>
        <p:txBody>
          <a:bodyPr/>
          <a:lstStyle/>
          <a:p>
            <a:fld id="{6BE6703A-90F3-2244-9400-C9E26A0DF969}" type="slidenum">
              <a:rPr lang="en-US" smtClean="0"/>
              <a:t>13</a:t>
            </a:fld>
            <a:endParaRPr lang="en-US"/>
          </a:p>
        </p:txBody>
      </p:sp>
    </p:spTree>
    <p:extLst>
      <p:ext uri="{BB962C8B-B14F-4D97-AF65-F5344CB8AC3E}">
        <p14:creationId xmlns:p14="http://schemas.microsoft.com/office/powerpoint/2010/main" val="112954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0951-D492-0811-0BDB-55DE32E0F8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D3DE04-82E1-246E-0CA5-D4A518A744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54824F-D09E-1543-973D-DFD070661B86}"/>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EF38B236-E541-6251-5C24-0EDBE1920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DB8051-1EC7-3BD4-32B9-6BB13B988B7C}"/>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142357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DB697-912E-4184-21BA-EAB43AF5EA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053CA0-AD22-9773-B4AB-5584084E3C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5A7B86-3826-2D3F-B0E4-6719E8C08A51}"/>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6A391E71-EB00-FAD1-9DCA-0947D2CFC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69CE9-BD4A-F38D-41B6-496380714EF3}"/>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1218869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50991-5176-5A0B-8CB5-7C8A074CEA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B27F61-2EB0-0720-83A0-124B97A34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2E50E-17F6-63CF-6680-EDB3C6D71650}"/>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89059757-97E2-5717-7998-B5729EBC64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914065-7DD0-A672-E170-F5A168EDCFD0}"/>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1032715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1065-C978-EDB6-5BDC-EE1337CF5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E52E51-86F1-F5F5-53E3-B6D12BDC17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A23B3-BD97-4033-2434-C3527050E7B6}"/>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73CA93E1-EC57-F906-D658-46595AAE2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8AD76-7575-32B9-8855-97829996C89B}"/>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361399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EA5A-DC53-C42E-A753-7DC4EAFB73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95F327-4FFA-9D66-7AE2-99A887200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C3C958-3ACF-3CD2-7431-59B615E18BBA}"/>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5D3F543F-D769-C883-913D-897FFF2B9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94C37-5D3C-6AC5-1861-E185DEFFAE96}"/>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670497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7A19-A82E-8F6B-D81B-D1E83C3652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31016C-7090-5393-1EFF-F2FA5B9A0B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325DE2-5889-4AD0-B782-6422999BC4C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5BA831-5351-DB22-7F74-4B5364A296E4}"/>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6" name="Footer Placeholder 5">
            <a:extLst>
              <a:ext uri="{FF2B5EF4-FFF2-40B4-BE49-F238E27FC236}">
                <a16:creationId xmlns:a16="http://schemas.microsoft.com/office/drawing/2014/main" id="{BD27DAF2-B9D3-7B98-E268-C27F07D866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2FA1A5-212F-5F1C-F8A0-4CB794DD735D}"/>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1271523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463BF-5736-D26A-B9F9-8E836155AC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86687B-3918-AE84-89EB-D014FCD0E1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8E682E-A9CA-626C-29D0-48FEE61791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BAF4E0-0BCA-BDBF-FC59-5A3B23DE2F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66B207-1F68-C891-7D98-63D45CC229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F03EE7-DF8F-E5F4-ACB5-A03B655F83CD}"/>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8" name="Footer Placeholder 7">
            <a:extLst>
              <a:ext uri="{FF2B5EF4-FFF2-40B4-BE49-F238E27FC236}">
                <a16:creationId xmlns:a16="http://schemas.microsoft.com/office/drawing/2014/main" id="{1DCC8E05-5983-6D0C-5195-802A5C5E76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750403-1F85-E2A0-7CB9-F186DB89B5E7}"/>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3398209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3EBA-C18A-71C5-09F3-033E66077D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164336-294D-972E-5E2C-7AC6AE0D03B5}"/>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4" name="Footer Placeholder 3">
            <a:extLst>
              <a:ext uri="{FF2B5EF4-FFF2-40B4-BE49-F238E27FC236}">
                <a16:creationId xmlns:a16="http://schemas.microsoft.com/office/drawing/2014/main" id="{F1F1A76B-1787-1A88-5A9E-04294569D4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52F11F-3D23-08E2-F7E1-411CB37E0435}"/>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157277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2EC70-6489-771A-FB71-1D8835FFA8C2}"/>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3" name="Footer Placeholder 2">
            <a:extLst>
              <a:ext uri="{FF2B5EF4-FFF2-40B4-BE49-F238E27FC236}">
                <a16:creationId xmlns:a16="http://schemas.microsoft.com/office/drawing/2014/main" id="{EA19192A-F69B-79D2-19F0-51B4FFB561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508C7-1323-FDF3-3175-68BEBCCD7982}"/>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491013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4E84-1377-1712-1B76-B16178E13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6A90A7-D3EE-79B9-5AE0-EEABF0B658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4C8736-C9FD-007C-26BA-36F952D00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86E72A-1663-D32A-6D04-C7B7CD500B75}"/>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6" name="Footer Placeholder 5">
            <a:extLst>
              <a:ext uri="{FF2B5EF4-FFF2-40B4-BE49-F238E27FC236}">
                <a16:creationId xmlns:a16="http://schemas.microsoft.com/office/drawing/2014/main" id="{5FFB247D-0F93-F493-C1C5-0A0FC89F3F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1B263-4BD0-54F7-0A7C-B7F9F3990EA9}"/>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3152396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4EBE-DDC8-9566-EF0E-E514B001E5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623A82-8588-607A-78BD-F70AAA7735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A615DA-50C8-E98B-EB95-7800F4980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5B7B13-4D60-BB42-1E7B-B2D59FA1CACE}"/>
              </a:ext>
            </a:extLst>
          </p:cNvPr>
          <p:cNvSpPr>
            <a:spLocks noGrp="1"/>
          </p:cNvSpPr>
          <p:nvPr>
            <p:ph type="dt" sz="half" idx="10"/>
          </p:nvPr>
        </p:nvSpPr>
        <p:spPr/>
        <p:txBody>
          <a:bodyPr/>
          <a:lstStyle/>
          <a:p>
            <a:fld id="{58D142C7-CA28-A145-9FB2-75394A555AE7}" type="datetimeFigureOut">
              <a:rPr lang="en-US" smtClean="0"/>
              <a:t>6/18/2023</a:t>
            </a:fld>
            <a:endParaRPr lang="en-US"/>
          </a:p>
        </p:txBody>
      </p:sp>
      <p:sp>
        <p:nvSpPr>
          <p:cNvPr id="6" name="Footer Placeholder 5">
            <a:extLst>
              <a:ext uri="{FF2B5EF4-FFF2-40B4-BE49-F238E27FC236}">
                <a16:creationId xmlns:a16="http://schemas.microsoft.com/office/drawing/2014/main" id="{BCDCB538-6079-805D-4799-5D56AE29C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FA0D1-A9FA-8F5C-E3F5-0E9DA094141A}"/>
              </a:ext>
            </a:extLst>
          </p:cNvPr>
          <p:cNvSpPr>
            <a:spLocks noGrp="1"/>
          </p:cNvSpPr>
          <p:nvPr>
            <p:ph type="sldNum" sz="quarter" idx="12"/>
          </p:nvPr>
        </p:nvSpPr>
        <p:spPr/>
        <p:txBody>
          <a:bodyPr/>
          <a:lstStyle/>
          <a:p>
            <a:fld id="{4AE36069-8BE7-054B-AF66-60D85BD2AB1E}" type="slidenum">
              <a:rPr lang="en-US" smtClean="0"/>
              <a:t>‹#›</a:t>
            </a:fld>
            <a:endParaRPr lang="en-US"/>
          </a:p>
        </p:txBody>
      </p:sp>
    </p:spTree>
    <p:extLst>
      <p:ext uri="{BB962C8B-B14F-4D97-AF65-F5344CB8AC3E}">
        <p14:creationId xmlns:p14="http://schemas.microsoft.com/office/powerpoint/2010/main" val="61817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5F2F9F-B51E-F139-71D9-BF5793DBC6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8D8B2D-2BDF-7D3A-D6D6-80A37C02F1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B9721D-93F1-F6C1-4B19-69F273776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142C7-CA28-A145-9FB2-75394A555AE7}" type="datetimeFigureOut">
              <a:rPr lang="en-US" smtClean="0"/>
              <a:t>6/18/2023</a:t>
            </a:fld>
            <a:endParaRPr lang="en-US"/>
          </a:p>
        </p:txBody>
      </p:sp>
      <p:sp>
        <p:nvSpPr>
          <p:cNvPr id="5" name="Footer Placeholder 4">
            <a:extLst>
              <a:ext uri="{FF2B5EF4-FFF2-40B4-BE49-F238E27FC236}">
                <a16:creationId xmlns:a16="http://schemas.microsoft.com/office/drawing/2014/main" id="{683C7203-6C1C-B23F-0D08-E7702D0F8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DFECBC-8DF6-E0F7-1625-FF7DA671B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E36069-8BE7-054B-AF66-60D85BD2AB1E}" type="slidenum">
              <a:rPr lang="en-US" smtClean="0"/>
              <a:t>‹#›</a:t>
            </a:fld>
            <a:endParaRPr lang="en-US"/>
          </a:p>
        </p:txBody>
      </p:sp>
    </p:spTree>
    <p:extLst>
      <p:ext uri="{BB962C8B-B14F-4D97-AF65-F5344CB8AC3E}">
        <p14:creationId xmlns:p14="http://schemas.microsoft.com/office/powerpoint/2010/main" val="2589499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3B0A41-D16F-BCEA-A4A2-92B7467B2C87}"/>
              </a:ext>
            </a:extLst>
          </p:cNvPr>
          <p:cNvPicPr>
            <a:picLocks noChangeAspect="1"/>
          </p:cNvPicPr>
          <p:nvPr/>
        </p:nvPicPr>
        <p:blipFill rotWithShape="1">
          <a:blip r:embed="rId2"/>
          <a:srcRect t="21484" b="9938"/>
          <a:stretch/>
        </p:blipFill>
        <p:spPr>
          <a:xfrm>
            <a:off x="-1" y="10"/>
            <a:ext cx="12192001" cy="4201449"/>
          </a:xfrm>
          <a:prstGeom prst="rect">
            <a:avLst/>
          </a:prstGeom>
        </p:spPr>
      </p:pic>
      <p:grpSp>
        <p:nvGrpSpPr>
          <p:cNvPr id="16" name="Group 15">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7" name="Freeform: Shape 16">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E9DE6618-39DD-5529-A965-43D2EC937D29}"/>
              </a:ext>
            </a:extLst>
          </p:cNvPr>
          <p:cNvSpPr>
            <a:spLocks noGrp="1"/>
          </p:cNvSpPr>
          <p:nvPr>
            <p:ph type="ctrTitle"/>
          </p:nvPr>
        </p:nvSpPr>
        <p:spPr>
          <a:xfrm>
            <a:off x="1573900" y="4640858"/>
            <a:ext cx="10592174" cy="1000655"/>
          </a:xfrm>
        </p:spPr>
        <p:txBody>
          <a:bodyPr anchor="t">
            <a:noAutofit/>
          </a:bodyPr>
          <a:lstStyle/>
          <a:p>
            <a:pPr algn="r"/>
            <a:r>
              <a:rPr lang="en-US" sz="3400" b="1">
                <a:solidFill>
                  <a:srgbClr val="401F82"/>
                </a:solidFill>
                <a:latin typeface="Calibri" panose="020F0502020204030204" pitchFamily="34" charset="0"/>
                <a:cs typeface="Calibri" panose="020F0502020204030204" pitchFamily="34" charset="0"/>
              </a:rPr>
              <a:t>Debiasing Property Appraisal AVMs:</a:t>
            </a:r>
            <a:br>
              <a:rPr lang="en-US" sz="3400" b="1">
                <a:solidFill>
                  <a:srgbClr val="401F82"/>
                </a:solidFill>
                <a:latin typeface="Calibri" panose="020F0502020204030204" pitchFamily="34" charset="0"/>
                <a:cs typeface="Calibri" panose="020F0502020204030204" pitchFamily="34" charset="0"/>
              </a:rPr>
            </a:br>
            <a:r>
              <a:rPr lang="en-US" sz="2800">
                <a:solidFill>
                  <a:srgbClr val="401F82"/>
                </a:solidFill>
                <a:latin typeface="Calibri" panose="020F0502020204030204" pitchFamily="34" charset="0"/>
                <a:cs typeface="Calibri" panose="020F0502020204030204" pitchFamily="34" charset="0"/>
              </a:rPr>
              <a:t>Protecting Civil Rights &amp; Advancing Tech Equity</a:t>
            </a:r>
            <a:br>
              <a:rPr lang="en-US" sz="2800">
                <a:solidFill>
                  <a:srgbClr val="401F82"/>
                </a:solidFill>
                <a:latin typeface="Calibri" panose="020F0502020204030204" pitchFamily="34" charset="0"/>
                <a:cs typeface="Calibri" panose="020F0502020204030204" pitchFamily="34" charset="0"/>
              </a:rPr>
            </a:br>
            <a:endParaRPr lang="en-US" sz="2000">
              <a:solidFill>
                <a:srgbClr val="401F82"/>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D5F97D0C-B110-CF3B-F200-55077A4914A4}"/>
              </a:ext>
            </a:extLst>
          </p:cNvPr>
          <p:cNvSpPr txBox="1">
            <a:spLocks/>
          </p:cNvSpPr>
          <p:nvPr/>
        </p:nvSpPr>
        <p:spPr>
          <a:xfrm>
            <a:off x="798388" y="5409001"/>
            <a:ext cx="10592174" cy="100065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a:solidFill>
                  <a:schemeClr val="tx1">
                    <a:lumMod val="50000"/>
                    <a:lumOff val="50000"/>
                  </a:schemeClr>
                </a:solidFill>
              </a:rPr>
              <a:t>Team 4</a:t>
            </a:r>
          </a:p>
        </p:txBody>
      </p:sp>
      <p:pic>
        <p:nvPicPr>
          <p:cNvPr id="1026" name="Picture 2" descr="NFHA">
            <a:extLst>
              <a:ext uri="{FF2B5EF4-FFF2-40B4-BE49-F238E27FC236}">
                <a16:creationId xmlns:a16="http://schemas.microsoft.com/office/drawing/2014/main" id="{5DDC4548-71A5-EDF3-0EC6-F1566E4966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5765"/>
          <a:stretch/>
        </p:blipFill>
        <p:spPr bwMode="auto">
          <a:xfrm>
            <a:off x="10847540" y="6010206"/>
            <a:ext cx="1341411" cy="819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lack and white portrait of mother hugging son from behind, both smiling, on house porch">
            <a:extLst>
              <a:ext uri="{FF2B5EF4-FFF2-40B4-BE49-F238E27FC236}">
                <a16:creationId xmlns:a16="http://schemas.microsoft.com/office/drawing/2014/main" id="{68135216-47E4-4ABD-59FF-5254DE278C41}"/>
              </a:ext>
            </a:extLst>
          </p:cNvPr>
          <p:cNvPicPr>
            <a:picLocks noChangeAspect="1"/>
          </p:cNvPicPr>
          <p:nvPr/>
        </p:nvPicPr>
        <p:blipFill>
          <a:blip r:embed="rId4"/>
          <a:stretch>
            <a:fillRect/>
          </a:stretch>
        </p:blipFill>
        <p:spPr>
          <a:xfrm>
            <a:off x="420225" y="3288915"/>
            <a:ext cx="4741623" cy="3161082"/>
          </a:xfrm>
          <a:prstGeom prst="ellipse">
            <a:avLst/>
          </a:prstGeom>
          <a:ln w="1905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2794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9" name="Rectangle 4104">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0" name="Rectangle 410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76B668-BE83-D3F3-116B-77F8FE96D2A9}"/>
              </a:ext>
            </a:extLst>
          </p:cNvPr>
          <p:cNvSpPr>
            <a:spLocks noGrp="1"/>
          </p:cNvSpPr>
          <p:nvPr>
            <p:ph type="title"/>
          </p:nvPr>
        </p:nvSpPr>
        <p:spPr>
          <a:xfrm>
            <a:off x="1051560" y="4329321"/>
            <a:ext cx="3657600" cy="1645920"/>
          </a:xfrm>
        </p:spPr>
        <p:txBody>
          <a:bodyPr>
            <a:normAutofit/>
          </a:bodyPr>
          <a:lstStyle/>
          <a:p>
            <a:r>
              <a:rPr lang="en-US" sz="3200" b="1"/>
              <a:t>Error Scaling</a:t>
            </a:r>
          </a:p>
        </p:txBody>
      </p:sp>
      <p:sp>
        <p:nvSpPr>
          <p:cNvPr id="4121" name="Rectangle 410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22" name="Rectangle 411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B309CE8-D4D2-2907-FD95-5424419CA732}"/>
              </a:ext>
            </a:extLst>
          </p:cNvPr>
          <p:cNvSpPr>
            <a:spLocks noGrp="1"/>
          </p:cNvSpPr>
          <p:nvPr>
            <p:ph idx="1"/>
          </p:nvPr>
        </p:nvSpPr>
        <p:spPr>
          <a:xfrm>
            <a:off x="5250106" y="4329321"/>
            <a:ext cx="6259462" cy="1645920"/>
          </a:xfrm>
        </p:spPr>
        <p:txBody>
          <a:bodyPr anchor="ctr">
            <a:normAutofit lnSpcReduction="10000"/>
          </a:bodyPr>
          <a:lstStyle/>
          <a:p>
            <a:pPr>
              <a:buFont typeface="Wingdings" pitchFamily="2" charset="2"/>
              <a:buChar char="Ø"/>
            </a:pPr>
            <a:r>
              <a:rPr lang="en-US" sz="1700"/>
              <a:t>Exponentiated the appraisal error score to get a measure of appraisal as a proportion of contract price.</a:t>
            </a:r>
          </a:p>
          <a:p>
            <a:pPr>
              <a:buFont typeface="Wingdings" pitchFamily="2" charset="2"/>
              <a:buChar char="Ø"/>
            </a:pPr>
            <a:r>
              <a:rPr lang="en-US" sz="1700"/>
              <a:t>+ 2.1% increase in appraisal as percent of contract price per finished square foot for overvalued white communities.</a:t>
            </a:r>
          </a:p>
          <a:p>
            <a:pPr>
              <a:buFont typeface="Wingdings" pitchFamily="2" charset="2"/>
              <a:buChar char="Ø"/>
            </a:pPr>
            <a:r>
              <a:rPr lang="en-US" sz="1700"/>
              <a:t>+ 0.15% increase in appraisal as percent of contract price per finished square foot for overvalued communities of color.</a:t>
            </a:r>
          </a:p>
        </p:txBody>
      </p:sp>
      <p:pic>
        <p:nvPicPr>
          <p:cNvPr id="4" name="Picture 8">
            <a:extLst>
              <a:ext uri="{FF2B5EF4-FFF2-40B4-BE49-F238E27FC236}">
                <a16:creationId xmlns:a16="http://schemas.microsoft.com/office/drawing/2014/main" id="{B28D5DD4-C4F4-403E-E325-1F689C42D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270" y="258690"/>
            <a:ext cx="3430849" cy="347590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5795AD1B-AF3D-51F8-5F48-90282D68ED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148" y="258690"/>
            <a:ext cx="3403492" cy="34759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F2B21F4-3CB3-3C70-535C-869BA84F5C88}"/>
                  </a:ext>
                </a:extLst>
              </p:cNvPr>
              <p:cNvSpPr txBox="1"/>
              <p:nvPr/>
            </p:nvSpPr>
            <p:spPr>
              <a:xfrm>
                <a:off x="4789119" y="291727"/>
                <a:ext cx="2501029" cy="5050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0" smtClean="0">
                              <a:latin typeface="Cambria Math" panose="02040503050406030204" pitchFamily="18" charset="0"/>
                            </a:rPr>
                            <m:t>10</m:t>
                          </m:r>
                        </m:e>
                        <m:sup>
                          <m:r>
                            <a:rPr lang="en-US" sz="1800" b="0" i="1" smtClean="0">
                              <a:latin typeface="Cambria Math" panose="02040503050406030204" pitchFamily="18" charset="0"/>
                            </a:rPr>
                            <m:t>𝑙𝑜𝑔</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𝑎𝑝𝑝𝑟𝑎𝑖𝑠𝑎𝑙</m:t>
                              </m:r>
                            </m:num>
                            <m:den>
                              <m:r>
                                <a:rPr lang="en-US" sz="1800" b="0" i="1" smtClean="0">
                                  <a:latin typeface="Cambria Math" panose="02040503050406030204" pitchFamily="18" charset="0"/>
                                </a:rPr>
                                <m:t>𝑐𝑜𝑛𝑡𝑟𝑎𝑐𝑡</m:t>
                              </m:r>
                            </m:den>
                          </m:f>
                        </m:sup>
                      </m:sSup>
                    </m:oMath>
                  </m:oMathPara>
                </a14:m>
                <a:endParaRPr lang="en-US"/>
              </a:p>
            </p:txBody>
          </p:sp>
        </mc:Choice>
        <mc:Fallback xmlns="">
          <p:sp>
            <p:nvSpPr>
              <p:cNvPr id="6" name="TextBox 5">
                <a:extLst>
                  <a:ext uri="{FF2B5EF4-FFF2-40B4-BE49-F238E27FC236}">
                    <a16:creationId xmlns:a16="http://schemas.microsoft.com/office/drawing/2014/main" id="{EF2B21F4-3CB3-3C70-535C-869BA84F5C88}"/>
                  </a:ext>
                </a:extLst>
              </p:cNvPr>
              <p:cNvSpPr txBox="1">
                <a:spLocks noRot="1" noChangeAspect="1" noMove="1" noResize="1" noEditPoints="1" noAdjustHandles="1" noChangeArrowheads="1" noChangeShapeType="1" noTextEdit="1"/>
              </p:cNvSpPr>
              <p:nvPr/>
            </p:nvSpPr>
            <p:spPr>
              <a:xfrm>
                <a:off x="4789119" y="291727"/>
                <a:ext cx="2501029" cy="5050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ABE302-AE6F-DDE8-9750-2A9B93B4D40C}"/>
                  </a:ext>
                </a:extLst>
              </p:cNvPr>
              <p:cNvSpPr txBox="1"/>
              <p:nvPr/>
            </p:nvSpPr>
            <p:spPr>
              <a:xfrm>
                <a:off x="4789119" y="857401"/>
                <a:ext cx="2501029" cy="5014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𝑎𝑝𝑝𝑟𝑎𝑖𝑠𝑎𝑙</m:t>
                          </m:r>
                        </m:num>
                        <m:den>
                          <m:r>
                            <a:rPr lang="en-US" sz="1400" i="1">
                              <a:latin typeface="Cambria Math" panose="02040503050406030204" pitchFamily="18" charset="0"/>
                            </a:rPr>
                            <m:t>𝑐𝑜𝑛𝑡𝑟𝑎𝑐𝑡</m:t>
                          </m:r>
                        </m:den>
                      </m:f>
                    </m:oMath>
                  </m:oMathPara>
                </a14:m>
                <a:endParaRPr lang="en-US" sz="1400"/>
              </a:p>
            </p:txBody>
          </p:sp>
        </mc:Choice>
        <mc:Fallback xmlns="">
          <p:sp>
            <p:nvSpPr>
              <p:cNvPr id="5" name="TextBox 4">
                <a:extLst>
                  <a:ext uri="{FF2B5EF4-FFF2-40B4-BE49-F238E27FC236}">
                    <a16:creationId xmlns:a16="http://schemas.microsoft.com/office/drawing/2014/main" id="{ECABE302-AE6F-DDE8-9750-2A9B93B4D40C}"/>
                  </a:ext>
                </a:extLst>
              </p:cNvPr>
              <p:cNvSpPr txBox="1">
                <a:spLocks noRot="1" noChangeAspect="1" noMove="1" noResize="1" noEditPoints="1" noAdjustHandles="1" noChangeArrowheads="1" noChangeShapeType="1" noTextEdit="1"/>
              </p:cNvSpPr>
              <p:nvPr/>
            </p:nvSpPr>
            <p:spPr>
              <a:xfrm>
                <a:off x="4789119" y="857401"/>
                <a:ext cx="2501029" cy="501419"/>
              </a:xfrm>
              <a:prstGeom prst="rect">
                <a:avLst/>
              </a:prstGeom>
              <a:blipFill>
                <a:blip r:embed="rId5"/>
                <a:stretch>
                  <a:fillRect b="-1220"/>
                </a:stretch>
              </a:blipFill>
            </p:spPr>
            <p:txBody>
              <a:bodyPr/>
              <a:lstStyle/>
              <a:p>
                <a:r>
                  <a:rPr lang="en-US">
                    <a:noFill/>
                  </a:rPr>
                  <a:t> </a:t>
                </a:r>
              </a:p>
            </p:txBody>
          </p:sp>
        </mc:Fallback>
      </mc:AlternateContent>
    </p:spTree>
    <p:extLst>
      <p:ext uri="{BB962C8B-B14F-4D97-AF65-F5344CB8AC3E}">
        <p14:creationId xmlns:p14="http://schemas.microsoft.com/office/powerpoint/2010/main" val="29582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E695-547D-10F4-1CDE-DC615350D7DC}"/>
              </a:ext>
            </a:extLst>
          </p:cNvPr>
          <p:cNvSpPr>
            <a:spLocks noGrp="1"/>
          </p:cNvSpPr>
          <p:nvPr>
            <p:ph type="title"/>
          </p:nvPr>
        </p:nvSpPr>
        <p:spPr/>
        <p:txBody>
          <a:bodyPr/>
          <a:lstStyle/>
          <a:p>
            <a:r>
              <a:rPr lang="en-US" b="1"/>
              <a:t>Model selection</a:t>
            </a:r>
          </a:p>
        </p:txBody>
      </p:sp>
      <p:sp>
        <p:nvSpPr>
          <p:cNvPr id="4" name="Title 1">
            <a:extLst>
              <a:ext uri="{FF2B5EF4-FFF2-40B4-BE49-F238E27FC236}">
                <a16:creationId xmlns:a16="http://schemas.microsoft.com/office/drawing/2014/main" id="{05354388-8840-1A9A-2076-17E7FFD52ED9}"/>
              </a:ext>
            </a:extLst>
          </p:cNvPr>
          <p:cNvSpPr>
            <a:spLocks noGrp="1"/>
          </p:cNvSpPr>
          <p:nvPr>
            <p:ph idx="1"/>
          </p:nvPr>
        </p:nvSpPr>
        <p:spPr>
          <a:xfrm>
            <a:off x="838200" y="1825625"/>
            <a:ext cx="10505162" cy="1607398"/>
          </a:xfrm>
        </p:spPr>
        <p:txBody>
          <a:bodyPr vert="horz" lIns="91440" tIns="45720" rIns="91440" bIns="45720" rtlCol="0" anchor="t">
            <a:normAutofit fontScale="70000" lnSpcReduction="20000"/>
          </a:bodyPr>
          <a:lstStyle/>
          <a:p>
            <a:r>
              <a:rPr lang="en-US" err="1"/>
              <a:t>CatBoost</a:t>
            </a:r>
            <a:r>
              <a:rPr lang="en-US"/>
              <a:t> – Open Source Gradient Boosting</a:t>
            </a:r>
            <a:endParaRPr lang="en-US">
              <a:cs typeface="Calibri" panose="020F0502020204030204"/>
            </a:endParaRPr>
          </a:p>
          <a:p>
            <a:pPr lvl="1"/>
            <a:r>
              <a:rPr lang="en-US">
                <a:solidFill>
                  <a:srgbClr val="000000"/>
                </a:solidFill>
                <a:ea typeface="+mn-lt"/>
                <a:cs typeface="+mn-lt"/>
              </a:rPr>
              <a:t>Gradient Boosting combines weak models with strong ones for competitive modelling</a:t>
            </a:r>
          </a:p>
          <a:p>
            <a:pPr lvl="1"/>
            <a:r>
              <a:rPr lang="en-US">
                <a:solidFill>
                  <a:srgbClr val="000000"/>
                </a:solidFill>
                <a:ea typeface="+mn-lt"/>
                <a:cs typeface="+mn-lt"/>
              </a:rPr>
              <a:t>applies target encoding with random permutation to handle categorical features</a:t>
            </a:r>
            <a:endParaRPr lang="en-US"/>
          </a:p>
          <a:p>
            <a:pPr lvl="1"/>
            <a:r>
              <a:rPr lang="en-US">
                <a:solidFill>
                  <a:srgbClr val="000000"/>
                </a:solidFill>
                <a:ea typeface="+mn-lt"/>
                <a:cs typeface="+mn-lt"/>
              </a:rPr>
              <a:t>very</a:t>
            </a:r>
            <a:r>
              <a:rPr lang="en-US">
                <a:ea typeface="+mn-lt"/>
                <a:cs typeface="+mn-lt"/>
              </a:rPr>
              <a:t> efficient for high cardinality columns creates just a new feature to account for the category encoding</a:t>
            </a:r>
          </a:p>
          <a:p>
            <a:pPr lvl="1"/>
            <a:r>
              <a:rPr lang="en-US">
                <a:ea typeface="+mn-lt"/>
                <a:cs typeface="+mn-lt"/>
              </a:rPr>
              <a:t>Uses ordered boosting, a permutation-driven approach to train the model on a subset of data while calculating residuals on another subset prevents target leakage and overfitting</a:t>
            </a:r>
            <a:endParaRPr lang="en-US">
              <a:cs typeface="Calibri"/>
            </a:endParaRPr>
          </a:p>
        </p:txBody>
      </p:sp>
      <p:sp>
        <p:nvSpPr>
          <p:cNvPr id="5" name="Title 1">
            <a:extLst>
              <a:ext uri="{FF2B5EF4-FFF2-40B4-BE49-F238E27FC236}">
                <a16:creationId xmlns:a16="http://schemas.microsoft.com/office/drawing/2014/main" id="{8AD8AA1E-53A5-8DB6-F100-8BC7460282A8}"/>
              </a:ext>
            </a:extLst>
          </p:cNvPr>
          <p:cNvSpPr txBox="1">
            <a:spLocks/>
          </p:cNvSpPr>
          <p:nvPr/>
        </p:nvSpPr>
        <p:spPr>
          <a:xfrm>
            <a:off x="842962" y="3435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Building the model</a:t>
            </a:r>
          </a:p>
        </p:txBody>
      </p:sp>
      <p:sp>
        <p:nvSpPr>
          <p:cNvPr id="6" name="Title 1">
            <a:extLst>
              <a:ext uri="{FF2B5EF4-FFF2-40B4-BE49-F238E27FC236}">
                <a16:creationId xmlns:a16="http://schemas.microsoft.com/office/drawing/2014/main" id="{34EF0DF9-D5B7-3239-F5C1-DC2180AC535B}"/>
              </a:ext>
            </a:extLst>
          </p:cNvPr>
          <p:cNvSpPr txBox="1">
            <a:spLocks/>
          </p:cNvSpPr>
          <p:nvPr/>
        </p:nvSpPr>
        <p:spPr>
          <a:xfrm>
            <a:off x="838200" y="4710340"/>
            <a:ext cx="10515600" cy="1325563"/>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Separate out categorical features vs. Numerical</a:t>
            </a:r>
            <a:endParaRPr lang="en-US">
              <a:cs typeface="Calibri"/>
            </a:endParaRPr>
          </a:p>
          <a:p>
            <a:r>
              <a:rPr lang="en-US">
                <a:cs typeface="Calibri"/>
              </a:rPr>
              <a:t>Select parameters: 150 iterations (max trees), RMSE (training metric), 6 tree depth, .21 learning rate (default .1)</a:t>
            </a:r>
          </a:p>
          <a:p>
            <a:r>
              <a:rPr lang="en-US">
                <a:cs typeface="Calibri"/>
              </a:rPr>
              <a:t>Grid Search for parameter optimization, results by feature importance</a:t>
            </a:r>
            <a:endParaRPr lang="en-US"/>
          </a:p>
          <a:p>
            <a:r>
              <a:rPr lang="en-US">
                <a:cs typeface="Calibri"/>
              </a:rPr>
              <a:t>Evaluation using RMSE, best performing model performed had a RMSE of ~0.15</a:t>
            </a:r>
          </a:p>
          <a:p>
            <a:endParaRPr lang="en-US">
              <a:cs typeface="Calibri"/>
            </a:endParaRPr>
          </a:p>
        </p:txBody>
      </p:sp>
      <p:sp>
        <p:nvSpPr>
          <p:cNvPr id="3" name="Rectangle 2">
            <a:extLst>
              <a:ext uri="{FF2B5EF4-FFF2-40B4-BE49-F238E27FC236}">
                <a16:creationId xmlns:a16="http://schemas.microsoft.com/office/drawing/2014/main" id="{9B5AECC9-F369-4198-0DA1-145717CB8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Rectangle 6">
            <a:extLst>
              <a:ext uri="{FF2B5EF4-FFF2-40B4-BE49-F238E27FC236}">
                <a16:creationId xmlns:a16="http://schemas.microsoft.com/office/drawing/2014/main" id="{4CDD259E-C14E-97B7-6FB2-B9D12A9DA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Shape&#10;&#10;Description automatically generated">
            <a:extLst>
              <a:ext uri="{FF2B5EF4-FFF2-40B4-BE49-F238E27FC236}">
                <a16:creationId xmlns:a16="http://schemas.microsoft.com/office/drawing/2014/main" id="{FF74C74E-0A44-2191-AB73-C59AAC4D8FDD}"/>
              </a:ext>
            </a:extLst>
          </p:cNvPr>
          <p:cNvPicPr>
            <a:picLocks noChangeAspect="1"/>
          </p:cNvPicPr>
          <p:nvPr/>
        </p:nvPicPr>
        <p:blipFill>
          <a:blip r:embed="rId3"/>
          <a:stretch>
            <a:fillRect/>
          </a:stretch>
        </p:blipFill>
        <p:spPr>
          <a:xfrm>
            <a:off x="9028090" y="924016"/>
            <a:ext cx="1938271" cy="1178502"/>
          </a:xfrm>
          <a:prstGeom prst="rect">
            <a:avLst/>
          </a:prstGeom>
        </p:spPr>
      </p:pic>
    </p:spTree>
    <p:extLst>
      <p:ext uri="{BB962C8B-B14F-4D97-AF65-F5344CB8AC3E}">
        <p14:creationId xmlns:p14="http://schemas.microsoft.com/office/powerpoint/2010/main" val="9503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610C-D73D-2DE5-1874-5F8F2B1F5EEC}"/>
              </a:ext>
            </a:extLst>
          </p:cNvPr>
          <p:cNvSpPr>
            <a:spLocks noGrp="1"/>
          </p:cNvSpPr>
          <p:nvPr>
            <p:ph type="title"/>
          </p:nvPr>
        </p:nvSpPr>
        <p:spPr>
          <a:xfrm>
            <a:off x="838200" y="318233"/>
            <a:ext cx="10515600" cy="1325563"/>
          </a:xfrm>
        </p:spPr>
        <p:txBody>
          <a:bodyPr>
            <a:normAutofit/>
          </a:bodyPr>
          <a:lstStyle/>
          <a:p>
            <a:r>
              <a:rPr lang="en-US" b="1"/>
              <a:t>Problem #3:</a:t>
            </a:r>
            <a:r>
              <a:rPr lang="en-US"/>
              <a:t> Identify feature importance.</a:t>
            </a:r>
          </a:p>
        </p:txBody>
      </p:sp>
      <p:pic>
        <p:nvPicPr>
          <p:cNvPr id="10" name="Content Placeholder 9" descr="A picture containing line, plot, diagram, text&#10;&#10;Description automatically generated">
            <a:extLst>
              <a:ext uri="{FF2B5EF4-FFF2-40B4-BE49-F238E27FC236}">
                <a16:creationId xmlns:a16="http://schemas.microsoft.com/office/drawing/2014/main" id="{52DD9B78-54A8-5D31-AA25-4C6E8FD0D4C6}"/>
              </a:ext>
            </a:extLst>
          </p:cNvPr>
          <p:cNvPicPr>
            <a:picLocks noGrp="1" noChangeAspect="1"/>
          </p:cNvPicPr>
          <p:nvPr>
            <p:ph idx="1"/>
          </p:nvPr>
        </p:nvPicPr>
        <p:blipFill rotWithShape="1">
          <a:blip r:embed="rId3"/>
          <a:srcRect l="1943" r="5127" b="3011"/>
          <a:stretch/>
        </p:blipFill>
        <p:spPr>
          <a:xfrm>
            <a:off x="764247" y="1615866"/>
            <a:ext cx="10580408" cy="4698475"/>
          </a:xfrm>
        </p:spPr>
      </p:pic>
      <p:sp>
        <p:nvSpPr>
          <p:cNvPr id="4" name="Title 1">
            <a:extLst>
              <a:ext uri="{FF2B5EF4-FFF2-40B4-BE49-F238E27FC236}">
                <a16:creationId xmlns:a16="http://schemas.microsoft.com/office/drawing/2014/main" id="{6E7F62FC-5919-7A26-5312-F41E6486B8BC}"/>
              </a:ext>
            </a:extLst>
          </p:cNvPr>
          <p:cNvSpPr txBox="1">
            <a:spLocks/>
          </p:cNvSpPr>
          <p:nvPr/>
        </p:nvSpPr>
        <p:spPr>
          <a:xfrm>
            <a:off x="1502079" y="6308234"/>
            <a:ext cx="10515600" cy="6186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400" i="1"/>
              <a:t>… recall that feature importance cannot be considered independently of model performance.</a:t>
            </a:r>
          </a:p>
        </p:txBody>
      </p:sp>
      <p:sp>
        <p:nvSpPr>
          <p:cNvPr id="5" name="Rectangle 4">
            <a:extLst>
              <a:ext uri="{FF2B5EF4-FFF2-40B4-BE49-F238E27FC236}">
                <a16:creationId xmlns:a16="http://schemas.microsoft.com/office/drawing/2014/main" id="{38A05D22-63AA-1FDE-3926-0B7EA77DE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5C8A2846-8039-2838-741C-FD4D939C8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24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BC02C3-0CA7-5402-108C-0259FC5A3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F3181697-186E-6523-8D4B-EF799F564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AB51EA20-C001-FB01-AC99-ADC1983D90E1}"/>
              </a:ext>
            </a:extLst>
          </p:cNvPr>
          <p:cNvSpPr txBox="1">
            <a:spLocks/>
          </p:cNvSpPr>
          <p:nvPr/>
        </p:nvSpPr>
        <p:spPr>
          <a:xfrm>
            <a:off x="832104" y="359910"/>
            <a:ext cx="107451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Calibri" panose="020F0502020204030204" pitchFamily="34" charset="0"/>
                <a:cs typeface="Calibri" panose="020F0502020204030204" pitchFamily="34" charset="0"/>
              </a:rPr>
              <a:t>Problem #4: </a:t>
            </a:r>
            <a:r>
              <a:rPr lang="en-US">
                <a:latin typeface="Calibri" panose="020F0502020204030204" pitchFamily="34" charset="0"/>
                <a:cs typeface="Calibri" panose="020F0502020204030204" pitchFamily="34" charset="0"/>
              </a:rPr>
              <a:t>Describe potential societal harm.</a:t>
            </a:r>
          </a:p>
        </p:txBody>
      </p:sp>
      <p:pic>
        <p:nvPicPr>
          <p:cNvPr id="10" name="Picture 9" descr="A picture containing text, window, property, home&#10;&#10;Description automatically generated">
            <a:extLst>
              <a:ext uri="{FF2B5EF4-FFF2-40B4-BE49-F238E27FC236}">
                <a16:creationId xmlns:a16="http://schemas.microsoft.com/office/drawing/2014/main" id="{7CDF4B21-29B7-42DB-1C69-7A2ADCC9C769}"/>
              </a:ext>
            </a:extLst>
          </p:cNvPr>
          <p:cNvPicPr>
            <a:picLocks noChangeAspect="1"/>
          </p:cNvPicPr>
          <p:nvPr/>
        </p:nvPicPr>
        <p:blipFill>
          <a:blip r:embed="rId3"/>
          <a:stretch>
            <a:fillRect/>
          </a:stretch>
        </p:blipFill>
        <p:spPr>
          <a:xfrm>
            <a:off x="832104" y="1622906"/>
            <a:ext cx="3671982" cy="5090559"/>
          </a:xfrm>
          <a:prstGeom prst="rect">
            <a:avLst/>
          </a:prstGeom>
          <a:effectLst>
            <a:outerShdw blurRad="50800" dist="38100" dir="2700000" algn="tl" rotWithShape="0">
              <a:prstClr val="black">
                <a:alpha val="40000"/>
              </a:prstClr>
            </a:outerShdw>
          </a:effectLst>
        </p:spPr>
      </p:pic>
      <p:pic>
        <p:nvPicPr>
          <p:cNvPr id="12" name="Picture 11" descr="A picture containing text, screenshot, font, design&#10;&#10;Description automatically generated">
            <a:extLst>
              <a:ext uri="{FF2B5EF4-FFF2-40B4-BE49-F238E27FC236}">
                <a16:creationId xmlns:a16="http://schemas.microsoft.com/office/drawing/2014/main" id="{B2265014-71ED-2748-1211-25C6FC903A17}"/>
              </a:ext>
            </a:extLst>
          </p:cNvPr>
          <p:cNvPicPr>
            <a:picLocks noChangeAspect="1"/>
          </p:cNvPicPr>
          <p:nvPr/>
        </p:nvPicPr>
        <p:blipFill rotWithShape="1">
          <a:blip r:embed="rId4"/>
          <a:srcRect t="33864"/>
          <a:stretch/>
        </p:blipFill>
        <p:spPr>
          <a:xfrm>
            <a:off x="5207432" y="3851596"/>
            <a:ext cx="6637424" cy="2861869"/>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B367E88C-DA84-AF10-31B1-BA441A265594}"/>
              </a:ext>
            </a:extLst>
          </p:cNvPr>
          <p:cNvSpPr txBox="1"/>
          <p:nvPr/>
        </p:nvSpPr>
        <p:spPr>
          <a:xfrm>
            <a:off x="5128386" y="1952926"/>
            <a:ext cx="6795515" cy="1631216"/>
          </a:xfrm>
          <a:prstGeom prst="rect">
            <a:avLst/>
          </a:prstGeom>
          <a:noFill/>
        </p:spPr>
        <p:txBody>
          <a:bodyPr wrap="square" rtlCol="0">
            <a:spAutoFit/>
          </a:bodyPr>
          <a:lstStyle/>
          <a:p>
            <a:pPr marL="285750" indent="-285750">
              <a:buFont typeface="Wingdings" pitchFamily="2" charset="2"/>
              <a:buChar char="Ø"/>
            </a:pPr>
            <a:r>
              <a:rPr lang="en-US" sz="2000"/>
              <a:t>Disparity in wealth generation through home sales due to disparate impact of property tax reform</a:t>
            </a:r>
          </a:p>
          <a:p>
            <a:pPr marL="285750" indent="-285750">
              <a:buFont typeface="Wingdings" pitchFamily="2" charset="2"/>
              <a:buChar char="Ø"/>
            </a:pPr>
            <a:r>
              <a:rPr lang="en-US" sz="2000"/>
              <a:t>Legacy effect of discriminatory zoning</a:t>
            </a:r>
          </a:p>
          <a:p>
            <a:pPr marL="285750" indent="-285750">
              <a:buFont typeface="Wingdings" pitchFamily="2" charset="2"/>
              <a:buChar char="Ø"/>
            </a:pPr>
            <a:r>
              <a:rPr lang="en-US" sz="2000"/>
              <a:t>Impact on appraisal of older home ownership by Black communities</a:t>
            </a:r>
          </a:p>
        </p:txBody>
      </p:sp>
    </p:spTree>
    <p:extLst>
      <p:ext uri="{BB962C8B-B14F-4D97-AF65-F5344CB8AC3E}">
        <p14:creationId xmlns:p14="http://schemas.microsoft.com/office/powerpoint/2010/main" val="20664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D2A03-DA99-FE56-20DA-644FE3F41062}"/>
              </a:ext>
            </a:extLst>
          </p:cNvPr>
          <p:cNvSpPr>
            <a:spLocks noGrp="1"/>
          </p:cNvSpPr>
          <p:nvPr>
            <p:ph type="title"/>
          </p:nvPr>
        </p:nvSpPr>
        <p:spPr>
          <a:xfrm>
            <a:off x="808638" y="386930"/>
            <a:ext cx="10383482" cy="1188950"/>
          </a:xfrm>
        </p:spPr>
        <p:txBody>
          <a:bodyPr anchor="b">
            <a:normAutofit/>
          </a:bodyPr>
          <a:lstStyle/>
          <a:p>
            <a:r>
              <a:rPr lang="en-US" sz="3800" b="1">
                <a:latin typeface="Calibri" panose="020F0502020204030204" pitchFamily="34" charset="0"/>
                <a:cs typeface="Calibri" panose="020F0502020204030204" pitchFamily="34" charset="0"/>
              </a:rPr>
              <a:t>Problem #5: </a:t>
            </a:r>
            <a:r>
              <a:rPr lang="en-US" sz="3800"/>
              <a:t>Mitigate bias, retain AVM performance.</a:t>
            </a:r>
          </a:p>
        </p:txBody>
      </p:sp>
      <p:grpSp>
        <p:nvGrpSpPr>
          <p:cNvPr id="8"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9"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BEBA9A-D3BF-0562-6340-B8BC3B1C3A80}"/>
              </a:ext>
            </a:extLst>
          </p:cNvPr>
          <p:cNvSpPr>
            <a:spLocks noGrp="1"/>
          </p:cNvSpPr>
          <p:nvPr>
            <p:ph idx="1"/>
          </p:nvPr>
        </p:nvSpPr>
        <p:spPr>
          <a:xfrm>
            <a:off x="737407" y="2401293"/>
            <a:ext cx="10454713" cy="3751415"/>
          </a:xfrm>
        </p:spPr>
        <p:txBody>
          <a:bodyPr anchor="ctr">
            <a:normAutofit/>
          </a:bodyPr>
          <a:lstStyle/>
          <a:p>
            <a:pPr marL="347663" indent="-347663">
              <a:buFont typeface="Wingdings" pitchFamily="2" charset="2"/>
              <a:buChar char="Ø"/>
            </a:pPr>
            <a:r>
              <a:rPr lang="en-US" sz="2000"/>
              <a:t>Disentangle property appraisal from tax assessments</a:t>
            </a:r>
          </a:p>
          <a:p>
            <a:pPr marL="347663" indent="-347663">
              <a:buFont typeface="Wingdings" pitchFamily="2" charset="2"/>
              <a:buChar char="Ø"/>
            </a:pPr>
            <a:r>
              <a:rPr lang="en-US" sz="2000"/>
              <a:t>Tune AVM to increase reliance on construction, size, and other features of value to homeowners</a:t>
            </a:r>
          </a:p>
          <a:p>
            <a:pPr marL="347663" indent="-347663">
              <a:buFont typeface="Wingdings" pitchFamily="2" charset="2"/>
              <a:buChar char="Ø"/>
            </a:pPr>
            <a:r>
              <a:rPr lang="en-US" sz="2000"/>
              <a:t>Incentivize more complete data collection and reporting to drive appraisals based on a fuller picture, stronger multivariate analysis</a:t>
            </a:r>
          </a:p>
          <a:p>
            <a:pPr marL="347663" indent="-347663">
              <a:buFont typeface="Wingdings" pitchFamily="2" charset="2"/>
              <a:buChar char="Ø"/>
            </a:pPr>
            <a:r>
              <a:rPr lang="en-US" sz="2000"/>
              <a:t>Build stronger real-time detection algorithm to boost sales price for sellers in gentrifying majority-Black neighborhoods</a:t>
            </a:r>
          </a:p>
          <a:p>
            <a:pPr marL="347663" indent="-347663">
              <a:buFont typeface="Wingdings" pitchFamily="2" charset="2"/>
              <a:buChar char="Ø"/>
            </a:pPr>
            <a:r>
              <a:rPr lang="en-US" sz="2000"/>
              <a:t>Annual audit of semi-random sample of AVM appraisals of homes reflecting community demographics </a:t>
            </a:r>
          </a:p>
          <a:p>
            <a:pPr lvl="1"/>
            <a:r>
              <a:rPr lang="en-US" sz="2000"/>
              <a:t>Overseen by multidisciplinary Advisory Committee: community members, human appraisers, industry experts</a:t>
            </a:r>
          </a:p>
        </p:txBody>
      </p:sp>
    </p:spTree>
    <p:extLst>
      <p:ext uri="{BB962C8B-B14F-4D97-AF65-F5344CB8AC3E}">
        <p14:creationId xmlns:p14="http://schemas.microsoft.com/office/powerpoint/2010/main" val="367527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D2A03-DA99-FE56-20DA-644FE3F41062}"/>
              </a:ext>
            </a:extLst>
          </p:cNvPr>
          <p:cNvSpPr>
            <a:spLocks noGrp="1"/>
          </p:cNvSpPr>
          <p:nvPr>
            <p:ph type="title"/>
          </p:nvPr>
        </p:nvSpPr>
        <p:spPr/>
        <p:txBody>
          <a:bodyPr/>
          <a:lstStyle/>
          <a:p>
            <a:r>
              <a:rPr lang="en-US">
                <a:latin typeface="Calibri" panose="020F0502020204030204" pitchFamily="34" charset="0"/>
                <a:cs typeface="Calibri" panose="020F0502020204030204" pitchFamily="34" charset="0"/>
              </a:rPr>
              <a:t>Broader Policy Recommendations</a:t>
            </a:r>
          </a:p>
        </p:txBody>
      </p:sp>
      <p:sp>
        <p:nvSpPr>
          <p:cNvPr id="3" name="Content Placeholder 2">
            <a:extLst>
              <a:ext uri="{FF2B5EF4-FFF2-40B4-BE49-F238E27FC236}">
                <a16:creationId xmlns:a16="http://schemas.microsoft.com/office/drawing/2014/main" id="{0ABEBA9A-D3BF-0562-6340-B8BC3B1C3A80}"/>
              </a:ext>
            </a:extLst>
          </p:cNvPr>
          <p:cNvSpPr>
            <a:spLocks noGrp="1"/>
          </p:cNvSpPr>
          <p:nvPr>
            <p:ph idx="1"/>
          </p:nvPr>
        </p:nvSpPr>
        <p:spPr>
          <a:xfrm>
            <a:off x="838200" y="1825625"/>
            <a:ext cx="8730343" cy="2386208"/>
          </a:xfrm>
        </p:spPr>
        <p:txBody>
          <a:bodyPr/>
          <a:lstStyle/>
          <a:p>
            <a:r>
              <a:rPr lang="en-US"/>
              <a:t>Nonprofit, nonpartisan industry oversight, accreditation, and arbitration partnerships to provide alternatives to costly litigation before an underinformed judiciary</a:t>
            </a:r>
          </a:p>
          <a:p>
            <a:r>
              <a:rPr lang="en-US"/>
              <a:t>More project-based learning and community-building events to support the BIPOC tech/AI community</a:t>
            </a:r>
          </a:p>
        </p:txBody>
      </p:sp>
      <p:sp>
        <p:nvSpPr>
          <p:cNvPr id="4" name="Rectangle 3">
            <a:extLst>
              <a:ext uri="{FF2B5EF4-FFF2-40B4-BE49-F238E27FC236}">
                <a16:creationId xmlns:a16="http://schemas.microsoft.com/office/drawing/2014/main" id="{B721CFDB-0239-8425-16F5-0B37653E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F93ADB89-A2CD-F945-96F8-DAF7E5673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screenshot, tree, clothing&#10;&#10;Description automatically generated">
            <a:extLst>
              <a:ext uri="{FF2B5EF4-FFF2-40B4-BE49-F238E27FC236}">
                <a16:creationId xmlns:a16="http://schemas.microsoft.com/office/drawing/2014/main" id="{549396BE-5EEE-C643-2836-7814DF10AA1D}"/>
              </a:ext>
            </a:extLst>
          </p:cNvPr>
          <p:cNvPicPr>
            <a:picLocks noChangeAspect="1"/>
          </p:cNvPicPr>
          <p:nvPr/>
        </p:nvPicPr>
        <p:blipFill>
          <a:blip r:embed="rId2"/>
          <a:stretch>
            <a:fillRect/>
          </a:stretch>
        </p:blipFill>
        <p:spPr>
          <a:xfrm>
            <a:off x="9815244" y="1977392"/>
            <a:ext cx="2147194" cy="4019443"/>
          </a:xfrm>
          <a:prstGeom prst="rect">
            <a:avLst/>
          </a:prstGeom>
          <a:effectLst>
            <a:outerShdw blurRad="50800" dist="38100" dir="2700000" algn="tl" rotWithShape="0">
              <a:prstClr val="black">
                <a:alpha val="40000"/>
              </a:prstClr>
            </a:outerShdw>
          </a:effectLst>
        </p:spPr>
      </p:pic>
      <p:pic>
        <p:nvPicPr>
          <p:cNvPr id="8" name="Picture 7" descr="A group of people standing in front of a house&#10;&#10;Description automatically generated">
            <a:extLst>
              <a:ext uri="{FF2B5EF4-FFF2-40B4-BE49-F238E27FC236}">
                <a16:creationId xmlns:a16="http://schemas.microsoft.com/office/drawing/2014/main" id="{04301C29-B410-5C07-A863-419BB03E7D24}"/>
              </a:ext>
            </a:extLst>
          </p:cNvPr>
          <p:cNvPicPr>
            <a:picLocks noChangeAspect="1"/>
          </p:cNvPicPr>
          <p:nvPr/>
        </p:nvPicPr>
        <p:blipFill>
          <a:blip r:embed="rId3"/>
          <a:stretch>
            <a:fillRect/>
          </a:stretch>
        </p:blipFill>
        <p:spPr>
          <a:xfrm>
            <a:off x="229563" y="4211833"/>
            <a:ext cx="1856948" cy="2386208"/>
          </a:xfrm>
          <a:prstGeom prst="rect">
            <a:avLst/>
          </a:prstGeom>
          <a:effectLst>
            <a:outerShdw blurRad="50800" dist="38100" dir="8100000" algn="tr" rotWithShape="0">
              <a:prstClr val="black">
                <a:alpha val="40000"/>
              </a:prstClr>
            </a:outerShdw>
          </a:effectLst>
        </p:spPr>
      </p:pic>
      <p:sp>
        <p:nvSpPr>
          <p:cNvPr id="9" name="Content Placeholder 2">
            <a:extLst>
              <a:ext uri="{FF2B5EF4-FFF2-40B4-BE49-F238E27FC236}">
                <a16:creationId xmlns:a16="http://schemas.microsoft.com/office/drawing/2014/main" id="{C9B45F00-53C3-98AA-FC26-DA4E0D945EE7}"/>
              </a:ext>
            </a:extLst>
          </p:cNvPr>
          <p:cNvSpPr txBox="1">
            <a:spLocks/>
          </p:cNvSpPr>
          <p:nvPr/>
        </p:nvSpPr>
        <p:spPr>
          <a:xfrm>
            <a:off x="2333212" y="4106666"/>
            <a:ext cx="7376846" cy="27513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Public education campaigns to raise awareness of AVM risk and available remedies</a:t>
            </a:r>
          </a:p>
          <a:p>
            <a:r>
              <a:rPr lang="en-US"/>
              <a:t>Make public funding available to increase risk tolerance for lenders to counterbalance AVM bias</a:t>
            </a:r>
          </a:p>
          <a:p>
            <a:r>
              <a:rPr lang="en-US"/>
              <a:t>Fund small community businesses, especially in property rehab, to minimize default and distressed-property sales</a:t>
            </a:r>
          </a:p>
        </p:txBody>
      </p:sp>
      <p:pic>
        <p:nvPicPr>
          <p:cNvPr id="6" name="Picture 2">
            <a:extLst>
              <a:ext uri="{FF2B5EF4-FFF2-40B4-BE49-F238E27FC236}">
                <a16:creationId xmlns:a16="http://schemas.microsoft.com/office/drawing/2014/main" id="{D1355241-D75F-614E-A788-CCB4DA0A07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58" r="4821"/>
          <a:stretch/>
        </p:blipFill>
        <p:spPr bwMode="auto">
          <a:xfrm>
            <a:off x="9815245" y="478090"/>
            <a:ext cx="2376755" cy="660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72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3792-B259-71F8-6ACA-937B9CC3D799}"/>
              </a:ext>
            </a:extLst>
          </p:cNvPr>
          <p:cNvSpPr>
            <a:spLocks noGrp="1"/>
          </p:cNvSpPr>
          <p:nvPr>
            <p:ph type="title"/>
          </p:nvPr>
        </p:nvSpPr>
        <p:spPr>
          <a:xfrm>
            <a:off x="808638" y="386930"/>
            <a:ext cx="9236700" cy="1188950"/>
          </a:xfrm>
        </p:spPr>
        <p:txBody>
          <a:bodyPr anchor="b">
            <a:normAutofit/>
          </a:bodyPr>
          <a:lstStyle/>
          <a:p>
            <a:r>
              <a:rPr lang="en-US" sz="5400"/>
              <a:t>Background: Key Points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D001C4-2FD2-8101-9C26-570E8DDE6C5E}"/>
              </a:ext>
            </a:extLst>
          </p:cNvPr>
          <p:cNvSpPr>
            <a:spLocks noGrp="1"/>
          </p:cNvSpPr>
          <p:nvPr>
            <p:ph idx="1"/>
          </p:nvPr>
        </p:nvSpPr>
        <p:spPr>
          <a:xfrm>
            <a:off x="808638" y="2427062"/>
            <a:ext cx="10143668" cy="3955649"/>
          </a:xfrm>
        </p:spPr>
        <p:txBody>
          <a:bodyPr anchor="ctr">
            <a:normAutofit lnSpcReduction="10000"/>
          </a:bodyPr>
          <a:lstStyle/>
          <a:p>
            <a:r>
              <a:rPr lang="en-US" sz="1900" b="1" i="1"/>
              <a:t>AI is a civil rights issue! </a:t>
            </a:r>
            <a:r>
              <a:rPr lang="en-US" sz="1900"/>
              <a:t>The neutralizing language of </a:t>
            </a:r>
            <a:r>
              <a:rPr lang="en-US" sz="1900" i="1"/>
              <a:t>algorithmic fairness</a:t>
            </a:r>
            <a:r>
              <a:rPr lang="en-US" sz="1900"/>
              <a:t> focuses attention on the tech, but </a:t>
            </a:r>
            <a:r>
              <a:rPr lang="en-US" sz="1900" i="1"/>
              <a:t>civil rights </a:t>
            </a:r>
            <a:r>
              <a:rPr lang="en-US" sz="1900"/>
              <a:t>invokes the harm to human communities and a tradition of powerful change. </a:t>
            </a:r>
          </a:p>
          <a:p>
            <a:r>
              <a:rPr lang="en-US" sz="1900">
                <a:latin typeface="-apple-system"/>
              </a:rPr>
              <a:t>Percentage </a:t>
            </a:r>
            <a:r>
              <a:rPr lang="en-US" sz="1900" b="0" i="0">
                <a:effectLst/>
                <a:latin typeface="-apple-system"/>
              </a:rPr>
              <a:t>magnitude of error higher in majority-Black neighborhoods.</a:t>
            </a:r>
          </a:p>
          <a:p>
            <a:r>
              <a:rPr lang="en-US" sz="1900">
                <a:latin typeface="-apple-system"/>
              </a:rPr>
              <a:t>Appraisal can calcify past patterns of discrimination.</a:t>
            </a:r>
            <a:endParaRPr lang="en-US" sz="1900" b="0" i="0">
              <a:effectLst/>
              <a:latin typeface="-apple-system"/>
            </a:endParaRPr>
          </a:p>
          <a:p>
            <a:pPr lvl="1"/>
            <a:r>
              <a:rPr lang="en-US" sz="1900"/>
              <a:t>Closely tailoring </a:t>
            </a:r>
            <a:r>
              <a:rPr lang="en-US" sz="1900" err="1"/>
              <a:t>comparables</a:t>
            </a:r>
            <a:r>
              <a:rPr lang="en-US" sz="1900"/>
              <a:t> advantages sellers in majority-white neighborhoods.</a:t>
            </a:r>
          </a:p>
          <a:p>
            <a:r>
              <a:rPr lang="en-US" sz="1900"/>
              <a:t>White purchasers benefit in majority-Black communities, not vice versa.</a:t>
            </a:r>
          </a:p>
          <a:p>
            <a:pPr lvl="1"/>
            <a:r>
              <a:rPr lang="en-US" sz="1900"/>
              <a:t>AVM lag in detecting property value increase due to gentrification.</a:t>
            </a:r>
          </a:p>
          <a:p>
            <a:r>
              <a:rPr lang="en-US" sz="1900"/>
              <a:t>Below-market appraisals more common in Black and Latino markets.</a:t>
            </a:r>
          </a:p>
          <a:p>
            <a:r>
              <a:rPr lang="en-US" sz="1900"/>
              <a:t>AVM bias &lt; human bias.</a:t>
            </a:r>
          </a:p>
          <a:p>
            <a:r>
              <a:rPr lang="en-US" sz="1900"/>
              <a:t>Collateral benefits of AVM-first approach: democratizing and diversifying appraisal industry.</a:t>
            </a:r>
          </a:p>
          <a:p>
            <a:r>
              <a:rPr lang="en-US" sz="1900"/>
              <a:t>Both intent and impact are actionable; impact is more relevant to AVM challenges.</a:t>
            </a:r>
          </a:p>
        </p:txBody>
      </p:sp>
      <p:pic>
        <p:nvPicPr>
          <p:cNvPr id="5" name="Picture 4" descr="A screenshot of a website&#10;&#10;Description automatically generated with low confidence">
            <a:extLst>
              <a:ext uri="{FF2B5EF4-FFF2-40B4-BE49-F238E27FC236}">
                <a16:creationId xmlns:a16="http://schemas.microsoft.com/office/drawing/2014/main" id="{849D24FA-8B3F-8337-22AC-FB5B26854AF0}"/>
              </a:ext>
            </a:extLst>
          </p:cNvPr>
          <p:cNvPicPr>
            <a:picLocks noChangeAspect="1"/>
          </p:cNvPicPr>
          <p:nvPr/>
        </p:nvPicPr>
        <p:blipFill>
          <a:blip r:embed="rId3"/>
          <a:stretch>
            <a:fillRect/>
          </a:stretch>
        </p:blipFill>
        <p:spPr>
          <a:xfrm>
            <a:off x="7840883" y="153561"/>
            <a:ext cx="4126885" cy="22356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273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033792-B259-71F8-6ACA-937B9CC3D799}"/>
              </a:ext>
            </a:extLst>
          </p:cNvPr>
          <p:cNvSpPr>
            <a:spLocks noGrp="1"/>
          </p:cNvSpPr>
          <p:nvPr>
            <p:ph type="title"/>
          </p:nvPr>
        </p:nvSpPr>
        <p:spPr>
          <a:xfrm>
            <a:off x="808638" y="507076"/>
            <a:ext cx="10645955" cy="1188950"/>
          </a:xfrm>
        </p:spPr>
        <p:txBody>
          <a:bodyPr anchor="b">
            <a:normAutofit fontScale="90000"/>
          </a:bodyPr>
          <a:lstStyle/>
          <a:p>
            <a:r>
              <a:rPr lang="en-US" sz="5400">
                <a:latin typeface="Calibri" panose="020F0502020204030204" pitchFamily="34" charset="0"/>
                <a:cs typeface="Calibri" panose="020F0502020204030204" pitchFamily="34" charset="0"/>
              </a:rPr>
              <a:t>Problem #1: </a:t>
            </a:r>
            <a:br>
              <a:rPr lang="en-US" sz="5400"/>
            </a:br>
            <a:r>
              <a:rPr lang="en-US" sz="5400"/>
              <a:t>Test an AVM for racially biased outcomes.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D001C4-2FD2-8101-9C26-570E8DDE6C5E}"/>
              </a:ext>
            </a:extLst>
          </p:cNvPr>
          <p:cNvSpPr>
            <a:spLocks noGrp="1"/>
          </p:cNvSpPr>
          <p:nvPr>
            <p:ph idx="1"/>
          </p:nvPr>
        </p:nvSpPr>
        <p:spPr>
          <a:xfrm>
            <a:off x="808638" y="2234868"/>
            <a:ext cx="10143668" cy="4147844"/>
          </a:xfrm>
        </p:spPr>
        <p:txBody>
          <a:bodyPr vert="horz" lIns="91440" tIns="45720" rIns="91440" bIns="45720" rtlCol="0" anchor="t">
            <a:normAutofit fontScale="85000" lnSpcReduction="20000"/>
          </a:bodyPr>
          <a:lstStyle/>
          <a:p>
            <a:pPr marL="0" indent="0">
              <a:buNone/>
            </a:pPr>
            <a:r>
              <a:rPr lang="en-US" sz="2100" b="1">
                <a:cs typeface="Calibri"/>
              </a:rPr>
              <a:t>Given: </a:t>
            </a:r>
          </a:p>
          <a:p>
            <a:pPr>
              <a:buFont typeface="Wingdings" pitchFamily="2" charset="2"/>
              <a:buChar char="Ø"/>
            </a:pPr>
            <a:r>
              <a:rPr lang="en-US" sz="1900">
                <a:cs typeface="Calibri"/>
              </a:rPr>
              <a:t>log-error data for 2016 CA home appraisals calculated by automated valuation model (AVM)</a:t>
            </a:r>
          </a:p>
          <a:p>
            <a:pPr>
              <a:spcAft>
                <a:spcPts val="800"/>
              </a:spcAft>
              <a:buFont typeface="Wingdings" pitchFamily="2" charset="2"/>
              <a:buChar char="Ø"/>
            </a:pPr>
            <a:r>
              <a:rPr lang="en-US" sz="1900">
                <a:cs typeface="Calibri"/>
              </a:rPr>
              <a:t>census tract aggregate demographic data</a:t>
            </a:r>
          </a:p>
          <a:p>
            <a:pPr marL="0" indent="0">
              <a:buNone/>
            </a:pPr>
            <a:r>
              <a:rPr lang="en-US" sz="2100" b="1">
                <a:cs typeface="Calibri"/>
              </a:rPr>
              <a:t>Analyze:</a:t>
            </a:r>
          </a:p>
          <a:p>
            <a:pPr>
              <a:buFont typeface="Wingdings" pitchFamily="2" charset="2"/>
              <a:buChar char="Ø"/>
            </a:pPr>
            <a:r>
              <a:rPr lang="en-US" sz="1900">
                <a:cs typeface="Calibri"/>
              </a:rPr>
              <a:t>Does the AVM generate error that disproportionately harms communities of color?</a:t>
            </a:r>
          </a:p>
          <a:p>
            <a:pPr>
              <a:spcAft>
                <a:spcPts val="800"/>
              </a:spcAft>
              <a:buFont typeface="Wingdings" pitchFamily="2" charset="2"/>
              <a:buChar char="Ø"/>
            </a:pPr>
            <a:r>
              <a:rPr lang="en-US" sz="1900">
                <a:cs typeface="Calibri"/>
              </a:rPr>
              <a:t>Magnitude and direction of any detected bias with respect to protected classes</a:t>
            </a:r>
          </a:p>
          <a:p>
            <a:pPr marL="0" indent="0">
              <a:buNone/>
            </a:pPr>
            <a:r>
              <a:rPr lang="en-US" sz="2100" b="1">
                <a:cs typeface="Calibri"/>
              </a:rPr>
              <a:t>Strategy:</a:t>
            </a:r>
          </a:p>
          <a:p>
            <a:pPr>
              <a:buFont typeface="Wingdings" pitchFamily="2" charset="2"/>
              <a:buChar char="Ø"/>
            </a:pPr>
            <a:r>
              <a:rPr lang="en-US" sz="1900">
                <a:cs typeface="Calibri"/>
              </a:rPr>
              <a:t>Data preprocessing </a:t>
            </a:r>
          </a:p>
          <a:p>
            <a:pPr>
              <a:buFont typeface="Wingdings" pitchFamily="2" charset="2"/>
              <a:buChar char="Ø"/>
            </a:pPr>
            <a:r>
              <a:rPr lang="en-US" sz="1900">
                <a:cs typeface="Calibri"/>
              </a:rPr>
              <a:t>Exploratory data analysis and statistical testing</a:t>
            </a:r>
          </a:p>
          <a:p>
            <a:pPr>
              <a:buFont typeface="Wingdings" pitchFamily="2" charset="2"/>
              <a:buChar char="Ø"/>
            </a:pPr>
            <a:r>
              <a:rPr lang="en-US" sz="1900">
                <a:cs typeface="Calibri"/>
              </a:rPr>
              <a:t>Build a classifier to mimic the AVM</a:t>
            </a:r>
          </a:p>
          <a:p>
            <a:pPr>
              <a:buFont typeface="Wingdings" pitchFamily="2" charset="2"/>
              <a:buChar char="Ø"/>
            </a:pPr>
            <a:r>
              <a:rPr lang="en-US" sz="1900">
                <a:cs typeface="Calibri"/>
              </a:rPr>
              <a:t>Predict the log errors within protected and control group for 2017 test data</a:t>
            </a:r>
          </a:p>
          <a:p>
            <a:pPr>
              <a:buFont typeface="Wingdings" pitchFamily="2" charset="2"/>
              <a:buChar char="Ø"/>
            </a:pPr>
            <a:r>
              <a:rPr lang="en-US" sz="1900">
                <a:cs typeface="Calibri"/>
              </a:rPr>
              <a:t>Evaluate classifier performance</a:t>
            </a:r>
          </a:p>
          <a:p>
            <a:pPr>
              <a:buFont typeface="Wingdings" pitchFamily="2" charset="2"/>
              <a:buChar char="Ø"/>
            </a:pPr>
            <a:r>
              <a:rPr lang="en-US" sz="1900">
                <a:cs typeface="Calibri"/>
              </a:rPr>
              <a:t>Rank importance and relative magnitude of model’s input features</a:t>
            </a:r>
          </a:p>
          <a:p>
            <a:endParaRPr lang="en-US" sz="1900">
              <a:cs typeface="Calibri"/>
            </a:endParaRPr>
          </a:p>
        </p:txBody>
      </p:sp>
      <p:pic>
        <p:nvPicPr>
          <p:cNvPr id="1026" name="Picture 2">
            <a:extLst>
              <a:ext uri="{FF2B5EF4-FFF2-40B4-BE49-F238E27FC236}">
                <a16:creationId xmlns:a16="http://schemas.microsoft.com/office/drawing/2014/main" id="{676C7064-C50E-09AE-2996-779362E40C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8" r="4821"/>
          <a:stretch/>
        </p:blipFill>
        <p:spPr bwMode="auto">
          <a:xfrm>
            <a:off x="7908097" y="4182927"/>
            <a:ext cx="4283902" cy="1191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6B18E-1348-0229-724C-ECC896CDB40C}"/>
              </a:ext>
            </a:extLst>
          </p:cNvPr>
          <p:cNvSpPr>
            <a:spLocks noGrp="1"/>
          </p:cNvSpPr>
          <p:nvPr>
            <p:ph type="title"/>
          </p:nvPr>
        </p:nvSpPr>
        <p:spPr>
          <a:xfrm>
            <a:off x="841248" y="334644"/>
            <a:ext cx="10509504" cy="1076914"/>
          </a:xfrm>
        </p:spPr>
        <p:txBody>
          <a:bodyPr anchor="ctr">
            <a:normAutofit/>
          </a:bodyPr>
          <a:lstStyle/>
          <a:p>
            <a:r>
              <a:rPr lang="en-US" sz="4000" b="1">
                <a:latin typeface="Calibri" panose="020F0502020204030204" pitchFamily="34" charset="0"/>
                <a:cs typeface="Calibri" panose="020F0502020204030204" pitchFamily="34" charset="0"/>
              </a:rPr>
              <a:t>Preprocessing</a:t>
            </a:r>
          </a:p>
        </p:txBody>
      </p:sp>
      <p:sp>
        <p:nvSpPr>
          <p:cNvPr id="14" name="Rectangle 13">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7004C2-3A30-19EB-D0E0-EAA03AFB0718}"/>
              </a:ext>
            </a:extLst>
          </p:cNvPr>
          <p:cNvSpPr>
            <a:spLocks noGrp="1"/>
          </p:cNvSpPr>
          <p:nvPr>
            <p:ph idx="1"/>
          </p:nvPr>
        </p:nvSpPr>
        <p:spPr>
          <a:xfrm>
            <a:off x="1083416" y="1737360"/>
            <a:ext cx="9872937" cy="4085405"/>
          </a:xfrm>
        </p:spPr>
        <p:txBody>
          <a:bodyPr/>
          <a:lstStyle/>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Analysis of missingness</a:t>
            </a:r>
          </a:p>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Address null values</a:t>
            </a:r>
          </a:p>
          <a:p>
            <a:pPr marL="349250" indent="-349250" defTabSz="850392">
              <a:spcBef>
                <a:spcPts val="930"/>
              </a:spcBef>
              <a:buFont typeface="Wingdings" pitchFamily="2" charset="2"/>
              <a:buChar char="Ø"/>
              <a:tabLst>
                <a:tab pos="338138" algn="l"/>
              </a:tabLst>
            </a:pPr>
            <a:r>
              <a:rPr lang="en-US" sz="2604"/>
              <a:t>Transform categorical variables</a:t>
            </a:r>
            <a:endParaRPr lang="en-US" sz="2604" kern="1200">
              <a:solidFill>
                <a:schemeClr val="tx1"/>
              </a:solidFill>
              <a:latin typeface="+mn-lt"/>
              <a:ea typeface="+mn-ea"/>
              <a:cs typeface="+mn-cs"/>
            </a:endParaRPr>
          </a:p>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Minimize cardinality</a:t>
            </a:r>
          </a:p>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Dimensionality reduction</a:t>
            </a:r>
          </a:p>
          <a:p>
            <a:endParaRPr lang="en-US"/>
          </a:p>
        </p:txBody>
      </p:sp>
      <p:sp>
        <p:nvSpPr>
          <p:cNvPr id="4" name="Content Placeholder 2">
            <a:extLst>
              <a:ext uri="{FF2B5EF4-FFF2-40B4-BE49-F238E27FC236}">
                <a16:creationId xmlns:a16="http://schemas.microsoft.com/office/drawing/2014/main" id="{FBD6C685-7E34-4665-1F36-A5A19F1BACA2}"/>
              </a:ext>
            </a:extLst>
          </p:cNvPr>
          <p:cNvSpPr txBox="1">
            <a:spLocks/>
          </p:cNvSpPr>
          <p:nvPr/>
        </p:nvSpPr>
        <p:spPr>
          <a:xfrm>
            <a:off x="1083416" y="4985673"/>
            <a:ext cx="9872937" cy="1455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Property specs with training and testing data</a:t>
            </a:r>
          </a:p>
          <a:p>
            <a:pPr marL="349250" indent="-349250" defTabSz="850392">
              <a:spcBef>
                <a:spcPts val="930"/>
              </a:spcBef>
              <a:buFont typeface="Wingdings" pitchFamily="2" charset="2"/>
              <a:buChar char="Ø"/>
              <a:tabLst>
                <a:tab pos="338138" algn="l"/>
              </a:tabLst>
            </a:pPr>
            <a:r>
              <a:rPr lang="en-US" sz="2604" kern="1200">
                <a:solidFill>
                  <a:schemeClr val="tx1"/>
                </a:solidFill>
                <a:latin typeface="+mn-lt"/>
                <a:ea typeface="+mn-ea"/>
                <a:cs typeface="+mn-cs"/>
              </a:rPr>
              <a:t>Census demographics with preprocessed data</a:t>
            </a:r>
            <a:endParaRPr lang="en-US"/>
          </a:p>
        </p:txBody>
      </p:sp>
      <p:sp>
        <p:nvSpPr>
          <p:cNvPr id="5" name="Title 1">
            <a:extLst>
              <a:ext uri="{FF2B5EF4-FFF2-40B4-BE49-F238E27FC236}">
                <a16:creationId xmlns:a16="http://schemas.microsoft.com/office/drawing/2014/main" id="{B1D2C81E-6403-2EFC-458E-E8B453211EC4}"/>
              </a:ext>
            </a:extLst>
          </p:cNvPr>
          <p:cNvSpPr txBox="1">
            <a:spLocks/>
          </p:cNvSpPr>
          <p:nvPr/>
        </p:nvSpPr>
        <p:spPr>
          <a:xfrm>
            <a:off x="1083416" y="3965121"/>
            <a:ext cx="9872937" cy="12445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50392">
              <a:spcAft>
                <a:spcPts val="600"/>
              </a:spcAft>
            </a:pPr>
            <a:r>
              <a:rPr lang="en-US" sz="4092" b="1" kern="1200">
                <a:solidFill>
                  <a:schemeClr val="tx1"/>
                </a:solidFill>
                <a:latin typeface="Calibri" panose="020F0502020204030204" pitchFamily="34" charset="0"/>
                <a:cs typeface="Calibri" panose="020F0502020204030204" pitchFamily="34" charset="0"/>
              </a:rPr>
              <a:t>Joining</a:t>
            </a:r>
            <a:endParaRPr lang="en-US" b="1">
              <a:latin typeface="Calibri" panose="020F0502020204030204" pitchFamily="34" charset="0"/>
              <a:cs typeface="Calibri" panose="020F0502020204030204" pitchFamily="34" charset="0"/>
            </a:endParaRPr>
          </a:p>
        </p:txBody>
      </p:sp>
      <p:sp>
        <p:nvSpPr>
          <p:cNvPr id="6" name="Title 1">
            <a:extLst>
              <a:ext uri="{FF2B5EF4-FFF2-40B4-BE49-F238E27FC236}">
                <a16:creationId xmlns:a16="http://schemas.microsoft.com/office/drawing/2014/main" id="{F9D4394C-E857-221E-FEC9-4E083CA5A9F5}"/>
              </a:ext>
            </a:extLst>
          </p:cNvPr>
          <p:cNvSpPr txBox="1">
            <a:spLocks/>
          </p:cNvSpPr>
          <p:nvPr/>
        </p:nvSpPr>
        <p:spPr>
          <a:xfrm>
            <a:off x="1083416" y="5860585"/>
            <a:ext cx="9872937" cy="580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50392">
              <a:spcAft>
                <a:spcPts val="600"/>
              </a:spcAft>
            </a:pPr>
            <a:r>
              <a:rPr lang="en-US" sz="2046" i="1" kern="1200">
                <a:solidFill>
                  <a:schemeClr val="tx1"/>
                </a:solidFill>
                <a:latin typeface="+mj-lt"/>
                <a:ea typeface="+mj-ea"/>
                <a:cs typeface="+mj-cs"/>
              </a:rPr>
              <a:t>… but beware data leakage!</a:t>
            </a:r>
            <a:endParaRPr lang="en-US" sz="2200" i="1"/>
          </a:p>
        </p:txBody>
      </p:sp>
      <p:graphicFrame>
        <p:nvGraphicFramePr>
          <p:cNvPr id="7" name="Diagram 6">
            <a:extLst>
              <a:ext uri="{FF2B5EF4-FFF2-40B4-BE49-F238E27FC236}">
                <a16:creationId xmlns:a16="http://schemas.microsoft.com/office/drawing/2014/main" id="{62F92D1E-DE1D-13B4-F90D-E06D00AE47FA}"/>
              </a:ext>
            </a:extLst>
          </p:cNvPr>
          <p:cNvGraphicFramePr/>
          <p:nvPr>
            <p:extLst>
              <p:ext uri="{D42A27DB-BD31-4B8C-83A1-F6EECF244321}">
                <p14:modId xmlns:p14="http://schemas.microsoft.com/office/powerpoint/2010/main" val="3333016580"/>
              </p:ext>
            </p:extLst>
          </p:nvPr>
        </p:nvGraphicFramePr>
        <p:xfrm>
          <a:off x="6094476" y="777938"/>
          <a:ext cx="5595011" cy="4169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401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30">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FC3BA-2D2F-6650-C24B-08DBDCDE9C92}"/>
              </a:ext>
            </a:extLst>
          </p:cNvPr>
          <p:cNvSpPr>
            <a:spLocks noGrp="1"/>
          </p:cNvSpPr>
          <p:nvPr>
            <p:ph type="title"/>
          </p:nvPr>
        </p:nvSpPr>
        <p:spPr>
          <a:xfrm>
            <a:off x="532015" y="3930305"/>
            <a:ext cx="3861960" cy="2437244"/>
          </a:xfrm>
        </p:spPr>
        <p:txBody>
          <a:bodyPr vert="horz" lIns="91440" tIns="45720" rIns="91440" bIns="45720" rtlCol="0" anchor="ctr">
            <a:normAutofit/>
          </a:bodyPr>
          <a:lstStyle/>
          <a:p>
            <a:r>
              <a:rPr lang="en-US" sz="3600" b="1">
                <a:latin typeface="Calibri" panose="020F0502020204030204" pitchFamily="34" charset="0"/>
                <a:cs typeface="Calibri" panose="020F0502020204030204" pitchFamily="34" charset="0"/>
              </a:rPr>
              <a:t>Exploratory </a:t>
            </a:r>
            <a:br>
              <a:rPr lang="en-US" sz="3600" b="1">
                <a:latin typeface="Calibri" panose="020F0502020204030204" pitchFamily="34" charset="0"/>
                <a:cs typeface="Calibri" panose="020F0502020204030204" pitchFamily="34" charset="0"/>
              </a:rPr>
            </a:br>
            <a:r>
              <a:rPr lang="en-US" sz="3600" b="1">
                <a:latin typeface="Calibri" panose="020F0502020204030204" pitchFamily="34" charset="0"/>
                <a:cs typeface="Calibri" panose="020F0502020204030204" pitchFamily="34" charset="0"/>
              </a:rPr>
              <a:t>Data Analysis</a:t>
            </a:r>
            <a:endParaRPr lang="en-US" sz="3600">
              <a:latin typeface="Calibri" panose="020F0502020204030204" pitchFamily="34" charset="0"/>
              <a:cs typeface="Calibri" panose="020F0502020204030204" pitchFamily="34" charset="0"/>
            </a:endParaRPr>
          </a:p>
        </p:txBody>
      </p:sp>
      <p:sp>
        <p:nvSpPr>
          <p:cNvPr id="5133" name="Rectangle 513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a:extLst>
              <a:ext uri="{FF2B5EF4-FFF2-40B4-BE49-F238E27FC236}">
                <a16:creationId xmlns:a16="http://schemas.microsoft.com/office/drawing/2014/main" id="{B18D1714-C4E1-CEEF-9CDD-A084A00633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38200" y="568190"/>
            <a:ext cx="3335789" cy="244386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42F055F1-841E-B7AF-9987-D9DE6A0ACD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6396" y="567762"/>
            <a:ext cx="3336953" cy="244471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E152572-C76F-9BE9-1D9F-18A475FC6CA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8095756" y="587063"/>
            <a:ext cx="3336953" cy="2406118"/>
          </a:xfrm>
          <a:prstGeom prst="rect">
            <a:avLst/>
          </a:prstGeom>
          <a:noFill/>
          <a:extLst>
            <a:ext uri="{909E8E84-426E-40DD-AFC4-6F175D3DCCD1}">
              <a14:hiddenFill xmlns:a14="http://schemas.microsoft.com/office/drawing/2010/main">
                <a:solidFill>
                  <a:srgbClr val="FFFFFF"/>
                </a:solidFill>
              </a14:hiddenFill>
            </a:ext>
          </a:extLst>
        </p:spPr>
      </p:pic>
      <p:sp>
        <p:nvSpPr>
          <p:cNvPr id="5137" name="Rectangle 513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26EE05-9A34-7331-04B2-7EB2CCC4B892}"/>
              </a:ext>
            </a:extLst>
          </p:cNvPr>
          <p:cNvSpPr txBox="1"/>
          <p:nvPr/>
        </p:nvSpPr>
        <p:spPr>
          <a:xfrm>
            <a:off x="5162719" y="3930305"/>
            <a:ext cx="6586915" cy="2437244"/>
          </a:xfrm>
          <a:prstGeom prst="rect">
            <a:avLst/>
          </a:prstGeom>
        </p:spPr>
        <p:txBody>
          <a:bodyPr vert="horz" lIns="91440" tIns="45720" rIns="91440" bIns="45720" rtlCol="0" anchor="ctr">
            <a:normAutofit/>
          </a:bodyPr>
          <a:lstStyle/>
          <a:p>
            <a:pPr marL="400050" indent="-342900">
              <a:lnSpc>
                <a:spcPct val="90000"/>
              </a:lnSpc>
              <a:spcAft>
                <a:spcPts val="600"/>
              </a:spcAft>
              <a:buFont typeface="Wingdings" pitchFamily="2" charset="2"/>
              <a:buChar char="Ø"/>
            </a:pPr>
            <a:r>
              <a:rPr lang="en-US" sz="2000"/>
              <a:t>Skewness for majority-white: 4.774</a:t>
            </a:r>
          </a:p>
          <a:p>
            <a:pPr marL="400050" indent="-342900">
              <a:lnSpc>
                <a:spcPct val="90000"/>
              </a:lnSpc>
              <a:spcAft>
                <a:spcPts val="600"/>
              </a:spcAft>
              <a:buFont typeface="Wingdings" pitchFamily="2" charset="2"/>
              <a:buChar char="Ø"/>
            </a:pPr>
            <a:r>
              <a:rPr lang="en-US" sz="2000"/>
              <a:t>Skewness for communities of color: 1.364</a:t>
            </a:r>
          </a:p>
          <a:p>
            <a:pPr marL="400050" indent="-342900">
              <a:lnSpc>
                <a:spcPct val="90000"/>
              </a:lnSpc>
              <a:spcAft>
                <a:spcPts val="600"/>
              </a:spcAft>
              <a:buFont typeface="Wingdings" pitchFamily="2" charset="2"/>
              <a:buChar char="Ø"/>
            </a:pPr>
            <a:r>
              <a:rPr lang="en-US" sz="2000" b="1"/>
              <a:t>Majority-white has much more extreme right-tailed distribution. </a:t>
            </a:r>
            <a:r>
              <a:rPr lang="en-US" sz="2000"/>
              <a:t>Values asymmetric about the mean with a higher proportion of scores above than below the mean.</a:t>
            </a:r>
          </a:p>
        </p:txBody>
      </p:sp>
      <p:sp>
        <p:nvSpPr>
          <p:cNvPr id="3" name="TextBox 2">
            <a:extLst>
              <a:ext uri="{FF2B5EF4-FFF2-40B4-BE49-F238E27FC236}">
                <a16:creationId xmlns:a16="http://schemas.microsoft.com/office/drawing/2014/main" id="{35DF1EA6-C490-3840-61B2-6C963101A0DD}"/>
              </a:ext>
            </a:extLst>
          </p:cNvPr>
          <p:cNvSpPr txBox="1"/>
          <p:nvPr/>
        </p:nvSpPr>
        <p:spPr>
          <a:xfrm>
            <a:off x="4730968" y="334794"/>
            <a:ext cx="3047863" cy="276999"/>
          </a:xfrm>
          <a:prstGeom prst="rect">
            <a:avLst/>
          </a:prstGeom>
          <a:noFill/>
        </p:spPr>
        <p:txBody>
          <a:bodyPr wrap="square" rtlCol="0">
            <a:spAutoFit/>
          </a:bodyPr>
          <a:lstStyle/>
          <a:p>
            <a:pPr algn="ctr"/>
            <a:r>
              <a:rPr lang="en-US" sz="1200" b="1"/>
              <a:t>Properties in majority-white communities</a:t>
            </a:r>
          </a:p>
        </p:txBody>
      </p:sp>
      <p:sp>
        <p:nvSpPr>
          <p:cNvPr id="5" name="TextBox 4">
            <a:extLst>
              <a:ext uri="{FF2B5EF4-FFF2-40B4-BE49-F238E27FC236}">
                <a16:creationId xmlns:a16="http://schemas.microsoft.com/office/drawing/2014/main" id="{E0649955-74BE-1EE3-9BDD-377ECC77D8DD}"/>
              </a:ext>
            </a:extLst>
          </p:cNvPr>
          <p:cNvSpPr txBox="1"/>
          <p:nvPr/>
        </p:nvSpPr>
        <p:spPr>
          <a:xfrm>
            <a:off x="1138385" y="334793"/>
            <a:ext cx="3047863" cy="276999"/>
          </a:xfrm>
          <a:prstGeom prst="rect">
            <a:avLst/>
          </a:prstGeom>
          <a:noFill/>
        </p:spPr>
        <p:txBody>
          <a:bodyPr wrap="square" rtlCol="0">
            <a:spAutoFit/>
          </a:bodyPr>
          <a:lstStyle/>
          <a:p>
            <a:pPr algn="ctr"/>
            <a:r>
              <a:rPr lang="en-US" sz="1200" b="1"/>
              <a:t>Properties in communities of color</a:t>
            </a:r>
          </a:p>
        </p:txBody>
      </p:sp>
    </p:spTree>
    <p:extLst>
      <p:ext uri="{BB962C8B-B14F-4D97-AF65-F5344CB8AC3E}">
        <p14:creationId xmlns:p14="http://schemas.microsoft.com/office/powerpoint/2010/main" val="91052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F8A6-9A60-7B22-3185-961C10E58554}"/>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Problem #2: </a:t>
            </a:r>
            <a:r>
              <a:rPr lang="en-US">
                <a:latin typeface="Calibri" panose="020F0502020204030204" pitchFamily="34" charset="0"/>
                <a:cs typeface="Calibri" panose="020F0502020204030204" pitchFamily="34" charset="0"/>
              </a:rPr>
              <a:t>Quantify the size of the bias.</a:t>
            </a:r>
            <a:endParaRPr lang="en-US" b="1">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17EB0F0-FDCA-258B-6675-71C60192E7B3}"/>
              </a:ext>
            </a:extLst>
          </p:cNvPr>
          <p:cNvSpPr>
            <a:spLocks noGrp="1"/>
          </p:cNvSpPr>
          <p:nvPr>
            <p:ph idx="1"/>
          </p:nvPr>
        </p:nvSpPr>
        <p:spPr>
          <a:xfrm>
            <a:off x="838200" y="1825625"/>
            <a:ext cx="10871200" cy="4351338"/>
          </a:xfrm>
        </p:spPr>
        <p:txBody>
          <a:bodyPr/>
          <a:lstStyle/>
          <a:p>
            <a:pPr marL="458788" indent="-458788">
              <a:buFont typeface="Wingdings" pitchFamily="2" charset="2"/>
              <a:buChar char="Ø"/>
            </a:pPr>
            <a:r>
              <a:rPr lang="en-US" b="1">
                <a:latin typeface="+mj-lt"/>
              </a:rPr>
              <a:t>Median log-error favors properties sold in white neighborhoods.</a:t>
            </a:r>
            <a:endParaRPr lang="en-US" b="1" baseline="-25000">
              <a:latin typeface="+mj-lt"/>
            </a:endParaRPr>
          </a:p>
        </p:txBody>
      </p:sp>
      <p:sp>
        <p:nvSpPr>
          <p:cNvPr id="4" name="Rectangle 3">
            <a:extLst>
              <a:ext uri="{FF2B5EF4-FFF2-40B4-BE49-F238E27FC236}">
                <a16:creationId xmlns:a16="http://schemas.microsoft.com/office/drawing/2014/main" id="{8C355641-D5BA-A716-B67D-D1ABDCE72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6C7BB7CC-18A3-4363-E8B9-605F5488C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47EABDE3-B283-E996-867B-C209C247ED40}"/>
                  </a:ext>
                </a:extLst>
              </p:cNvPr>
              <p:cNvSpPr txBox="1">
                <a:spLocks/>
              </p:cNvSpPr>
              <p:nvPr/>
            </p:nvSpPr>
            <p:spPr>
              <a:xfrm>
                <a:off x="1836463" y="6176963"/>
                <a:ext cx="9872937" cy="580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50392">
                  <a:spcAft>
                    <a:spcPts val="600"/>
                  </a:spcAft>
                </a:pPr>
                <a:r>
                  <a:rPr lang="en-US" sz="1200" i="1"/>
                  <a:t>* p-value = 0.00017 for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𝐻</m:t>
                        </m:r>
                      </m:e>
                      <m:sub>
                        <m:r>
                          <a:rPr lang="en-US" sz="1200" b="0" i="1" smtClean="0">
                            <a:latin typeface="Cambria Math" panose="02040503050406030204" pitchFamily="18" charset="0"/>
                          </a:rPr>
                          <m:t>𝑂</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𝑤</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𝑐𝑜𝑐</m:t>
                        </m:r>
                      </m:sub>
                    </m:sSub>
                  </m:oMath>
                </a14:m>
                <a:r>
                  <a:rPr lang="en-US" sz="1200" i="1"/>
                  <a:t>, but fails independence test</a:t>
                </a:r>
              </a:p>
              <a:p>
                <a:pPr algn="r" defTabSz="850392">
                  <a:spcAft>
                    <a:spcPts val="600"/>
                  </a:spcAft>
                </a:pPr>
                <a:r>
                  <a:rPr lang="en-US" sz="1200" i="1"/>
                  <a:t>(but that’s also the point!)</a:t>
                </a:r>
              </a:p>
            </p:txBody>
          </p:sp>
        </mc:Choice>
        <mc:Fallback xmlns="">
          <p:sp>
            <p:nvSpPr>
              <p:cNvPr id="15" name="Title 1">
                <a:extLst>
                  <a:ext uri="{FF2B5EF4-FFF2-40B4-BE49-F238E27FC236}">
                    <a16:creationId xmlns:a16="http://schemas.microsoft.com/office/drawing/2014/main" id="{47EABDE3-B283-E996-867B-C209C247ED40}"/>
                  </a:ext>
                </a:extLst>
              </p:cNvPr>
              <p:cNvSpPr txBox="1">
                <a:spLocks noRot="1" noChangeAspect="1" noMove="1" noResize="1" noEditPoints="1" noAdjustHandles="1" noChangeArrowheads="1" noChangeShapeType="1" noTextEdit="1"/>
              </p:cNvSpPr>
              <p:nvPr/>
            </p:nvSpPr>
            <p:spPr>
              <a:xfrm>
                <a:off x="1836463" y="6176963"/>
                <a:ext cx="9872937" cy="580861"/>
              </a:xfrm>
              <a:prstGeom prst="rect">
                <a:avLst/>
              </a:prstGeom>
              <a:blipFill>
                <a:blip r:embed="rId2"/>
                <a:stretch>
                  <a:fillRect b="-1042"/>
                </a:stretch>
              </a:blipFill>
            </p:spPr>
            <p:txBody>
              <a:bodyPr/>
              <a:lstStyle/>
              <a:p>
                <a:r>
                  <a:rPr lang="en-US">
                    <a:noFill/>
                  </a:rPr>
                  <a:t> </a:t>
                </a:r>
              </a:p>
            </p:txBody>
          </p:sp>
        </mc:Fallback>
      </mc:AlternateContent>
      <p:pic>
        <p:nvPicPr>
          <p:cNvPr id="1028" name="Picture 4">
            <a:extLst>
              <a:ext uri="{FF2B5EF4-FFF2-40B4-BE49-F238E27FC236}">
                <a16:creationId xmlns:a16="http://schemas.microsoft.com/office/drawing/2014/main" id="{E4F5FEC4-3916-ED7C-B16B-7334D5635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97" y="2493801"/>
            <a:ext cx="3959268" cy="39990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text, screenshot, font, number&#10;&#10;Description automatically generated">
            <a:extLst>
              <a:ext uri="{FF2B5EF4-FFF2-40B4-BE49-F238E27FC236}">
                <a16:creationId xmlns:a16="http://schemas.microsoft.com/office/drawing/2014/main" id="{62EF5E34-7D00-CEAA-0E58-598FB825DB49}"/>
              </a:ext>
            </a:extLst>
          </p:cNvPr>
          <p:cNvPicPr>
            <a:picLocks noChangeAspect="1"/>
          </p:cNvPicPr>
          <p:nvPr/>
        </p:nvPicPr>
        <p:blipFill rotWithShape="1">
          <a:blip r:embed="rId4"/>
          <a:srcRect t="30321"/>
          <a:stretch/>
        </p:blipFill>
        <p:spPr>
          <a:xfrm>
            <a:off x="5883403" y="2493801"/>
            <a:ext cx="5943600" cy="3477724"/>
          </a:xfrm>
          <a:prstGeom prst="rect">
            <a:avLst/>
          </a:prstGeom>
        </p:spPr>
      </p:pic>
    </p:spTree>
    <p:extLst>
      <p:ext uri="{BB962C8B-B14F-4D97-AF65-F5344CB8AC3E}">
        <p14:creationId xmlns:p14="http://schemas.microsoft.com/office/powerpoint/2010/main" val="421706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font, number&#10;&#10;Description automatically generated">
            <a:extLst>
              <a:ext uri="{FF2B5EF4-FFF2-40B4-BE49-F238E27FC236}">
                <a16:creationId xmlns:a16="http://schemas.microsoft.com/office/drawing/2014/main" id="{C5D6B273-FA01-0EC9-8C7A-D8695E2BF913}"/>
              </a:ext>
            </a:extLst>
          </p:cNvPr>
          <p:cNvPicPr>
            <a:picLocks noChangeAspect="1"/>
          </p:cNvPicPr>
          <p:nvPr/>
        </p:nvPicPr>
        <p:blipFill>
          <a:blip r:embed="rId2"/>
          <a:stretch>
            <a:fillRect/>
          </a:stretch>
        </p:blipFill>
        <p:spPr>
          <a:xfrm>
            <a:off x="6175503" y="2415520"/>
            <a:ext cx="5295900" cy="3467100"/>
          </a:xfrm>
          <a:prstGeom prst="rect">
            <a:avLst/>
          </a:prstGeom>
        </p:spPr>
      </p:pic>
      <p:pic>
        <p:nvPicPr>
          <p:cNvPr id="1032" name="Picture 8">
            <a:extLst>
              <a:ext uri="{FF2B5EF4-FFF2-40B4-BE49-F238E27FC236}">
                <a16:creationId xmlns:a16="http://schemas.microsoft.com/office/drawing/2014/main" id="{3399F8AC-371F-C2D0-35D2-81C7AE295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97" y="2342235"/>
            <a:ext cx="3959268" cy="40762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3CF8A6-9A60-7B22-3185-961C10E58554}"/>
              </a:ext>
            </a:extLst>
          </p:cNvPr>
          <p:cNvSpPr>
            <a:spLocks noGrp="1"/>
          </p:cNvSpPr>
          <p:nvPr>
            <p:ph type="title"/>
          </p:nvPr>
        </p:nvSpPr>
        <p:spPr/>
        <p:txBody>
          <a:bodyPr/>
          <a:lstStyle/>
          <a:p>
            <a:r>
              <a:rPr lang="en-US" b="1">
                <a:latin typeface="Calibri" panose="020F0502020204030204" pitchFamily="34" charset="0"/>
                <a:cs typeface="Calibri" panose="020F0502020204030204" pitchFamily="34" charset="0"/>
              </a:rPr>
              <a:t>Problem #2: </a:t>
            </a:r>
            <a:r>
              <a:rPr lang="en-US">
                <a:latin typeface="Calibri" panose="020F0502020204030204" pitchFamily="34" charset="0"/>
                <a:cs typeface="Calibri" panose="020F0502020204030204" pitchFamily="34" charset="0"/>
              </a:rPr>
              <a:t>Quantify the size of the bias.</a:t>
            </a:r>
            <a:endParaRPr lang="en-US" b="1">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17EB0F0-FDCA-258B-6675-71C60192E7B3}"/>
              </a:ext>
            </a:extLst>
          </p:cNvPr>
          <p:cNvSpPr>
            <a:spLocks noGrp="1"/>
          </p:cNvSpPr>
          <p:nvPr>
            <p:ph idx="1"/>
          </p:nvPr>
        </p:nvSpPr>
        <p:spPr>
          <a:xfrm>
            <a:off x="838200" y="1825625"/>
            <a:ext cx="10871200" cy="4351338"/>
          </a:xfrm>
        </p:spPr>
        <p:txBody>
          <a:bodyPr/>
          <a:lstStyle/>
          <a:p>
            <a:pPr marL="458788" indent="-458788">
              <a:buFont typeface="Wingdings" pitchFamily="2" charset="2"/>
              <a:buChar char="Ø"/>
            </a:pPr>
            <a:r>
              <a:rPr lang="en-US" b="1">
                <a:latin typeface="+mj-lt"/>
              </a:rPr>
              <a:t>Median log-error favors properties sold in white neighborhoods.</a:t>
            </a:r>
            <a:endParaRPr lang="en-US" b="1" baseline="-25000">
              <a:latin typeface="+mj-lt"/>
            </a:endParaRPr>
          </a:p>
        </p:txBody>
      </p:sp>
      <p:sp>
        <p:nvSpPr>
          <p:cNvPr id="4" name="Rectangle 3">
            <a:extLst>
              <a:ext uri="{FF2B5EF4-FFF2-40B4-BE49-F238E27FC236}">
                <a16:creationId xmlns:a16="http://schemas.microsoft.com/office/drawing/2014/main" id="{8C355641-D5BA-A716-B67D-D1ABDCE723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Rectangle 4">
            <a:extLst>
              <a:ext uri="{FF2B5EF4-FFF2-40B4-BE49-F238E27FC236}">
                <a16:creationId xmlns:a16="http://schemas.microsoft.com/office/drawing/2014/main" id="{6C7BB7CC-18A3-4363-E8B9-605F5488C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53CA095-871B-1B1D-CF7D-AFC34C1FE708}"/>
                  </a:ext>
                </a:extLst>
              </p:cNvPr>
              <p:cNvSpPr txBox="1">
                <a:spLocks/>
              </p:cNvSpPr>
              <p:nvPr/>
            </p:nvSpPr>
            <p:spPr>
              <a:xfrm>
                <a:off x="1954066" y="6247649"/>
                <a:ext cx="9872937" cy="580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50392">
                  <a:spcAft>
                    <a:spcPts val="600"/>
                  </a:spcAft>
                </a:pPr>
                <a:r>
                  <a:rPr lang="en-US" sz="1200" i="1"/>
                  <a:t>* p-value = 0.609 for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𝐻</m:t>
                        </m:r>
                      </m:e>
                      <m:sub>
                        <m:r>
                          <a:rPr lang="en-US" sz="1200" b="0" i="1" smtClean="0">
                            <a:latin typeface="Cambria Math" panose="02040503050406030204" pitchFamily="18" charset="0"/>
                          </a:rPr>
                          <m:t>𝑂</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𝑤</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𝑐𝑜𝑐</m:t>
                        </m:r>
                      </m:sub>
                    </m:sSub>
                  </m:oMath>
                </a14:m>
                <a:r>
                  <a:rPr lang="en-US" sz="1200" i="1"/>
                  <a:t> </a:t>
                </a:r>
              </a:p>
              <a:p>
                <a:pPr algn="r" defTabSz="850392">
                  <a:spcAft>
                    <a:spcPts val="600"/>
                  </a:spcAft>
                </a:pPr>
                <a:r>
                  <a:rPr lang="en-US" sz="1200" i="1"/>
                  <a:t>not statistically significant</a:t>
                </a:r>
              </a:p>
            </p:txBody>
          </p:sp>
        </mc:Choice>
        <mc:Fallback xmlns="">
          <p:sp>
            <p:nvSpPr>
              <p:cNvPr id="8" name="Title 1">
                <a:extLst>
                  <a:ext uri="{FF2B5EF4-FFF2-40B4-BE49-F238E27FC236}">
                    <a16:creationId xmlns:a16="http://schemas.microsoft.com/office/drawing/2014/main" id="{E53CA095-871B-1B1D-CF7D-AFC34C1FE708}"/>
                  </a:ext>
                </a:extLst>
              </p:cNvPr>
              <p:cNvSpPr txBox="1">
                <a:spLocks noRot="1" noChangeAspect="1" noMove="1" noResize="1" noEditPoints="1" noAdjustHandles="1" noChangeArrowheads="1" noChangeShapeType="1" noTextEdit="1"/>
              </p:cNvSpPr>
              <p:nvPr/>
            </p:nvSpPr>
            <p:spPr>
              <a:xfrm>
                <a:off x="1954066" y="6247649"/>
                <a:ext cx="9872937" cy="580861"/>
              </a:xfrm>
              <a:prstGeom prst="rect">
                <a:avLst/>
              </a:prstGeom>
              <a:blipFill>
                <a:blip r:embed="rId4"/>
                <a:stretch>
                  <a:fillRect b="-2105"/>
                </a:stretch>
              </a:blipFill>
            </p:spPr>
            <p:txBody>
              <a:bodyPr/>
              <a:lstStyle/>
              <a:p>
                <a:r>
                  <a:rPr lang="en-US">
                    <a:noFill/>
                  </a:rPr>
                  <a:t> </a:t>
                </a:r>
              </a:p>
            </p:txBody>
          </p:sp>
        </mc:Fallback>
      </mc:AlternateContent>
    </p:spTree>
    <p:extLst>
      <p:ext uri="{BB962C8B-B14F-4D97-AF65-F5344CB8AC3E}">
        <p14:creationId xmlns:p14="http://schemas.microsoft.com/office/powerpoint/2010/main" val="263652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205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CF8A6-9A60-7B22-3185-961C10E58554}"/>
              </a:ext>
            </a:extLst>
          </p:cNvPr>
          <p:cNvSpPr>
            <a:spLocks noGrp="1"/>
          </p:cNvSpPr>
          <p:nvPr>
            <p:ph type="title"/>
          </p:nvPr>
        </p:nvSpPr>
        <p:spPr>
          <a:xfrm>
            <a:off x="838199" y="978408"/>
            <a:ext cx="4322524" cy="1106424"/>
          </a:xfrm>
        </p:spPr>
        <p:txBody>
          <a:bodyPr>
            <a:noAutofit/>
          </a:bodyPr>
          <a:lstStyle/>
          <a:p>
            <a:r>
              <a:rPr lang="en-US" sz="3000" b="1">
                <a:latin typeface="Calibri" panose="020F0502020204030204" pitchFamily="34" charset="0"/>
                <a:cs typeface="Calibri" panose="020F0502020204030204" pitchFamily="34" charset="0"/>
              </a:rPr>
              <a:t>What does bias look like?</a:t>
            </a:r>
          </a:p>
        </p:txBody>
      </p:sp>
      <p:sp>
        <p:nvSpPr>
          <p:cNvPr id="2056" name="Rectangle 206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8" name="Rectangle 206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7EB0F0-FDCA-258B-6675-71C60192E7B3}"/>
              </a:ext>
            </a:extLst>
          </p:cNvPr>
          <p:cNvSpPr>
            <a:spLocks noGrp="1"/>
          </p:cNvSpPr>
          <p:nvPr>
            <p:ph idx="1"/>
          </p:nvPr>
        </p:nvSpPr>
        <p:spPr>
          <a:xfrm>
            <a:off x="671050" y="2311531"/>
            <a:ext cx="5424950" cy="3429000"/>
          </a:xfrm>
        </p:spPr>
        <p:txBody>
          <a:bodyPr>
            <a:normAutofit/>
          </a:bodyPr>
          <a:lstStyle/>
          <a:p>
            <a:pPr marL="11113" indent="-11113">
              <a:spcBef>
                <a:spcPts val="0"/>
              </a:spcBef>
              <a:buFont typeface="Wingdings" pitchFamily="2" charset="2"/>
              <a:buChar char="Ø"/>
              <a:tabLst>
                <a:tab pos="107950" algn="l"/>
              </a:tabLst>
            </a:pPr>
            <a:r>
              <a:rPr lang="en-US" sz="2400" b="1">
                <a:latin typeface="+mj-lt"/>
              </a:rPr>
              <a:t>  Median log-error greater for </a:t>
            </a:r>
            <a:r>
              <a:rPr lang="en-US" sz="2400" b="1" err="1">
                <a:latin typeface="+mj-lt"/>
              </a:rPr>
              <a:t>overappraised</a:t>
            </a:r>
            <a:r>
              <a:rPr lang="en-US" sz="2400" b="1">
                <a:latin typeface="+mj-lt"/>
              </a:rPr>
              <a:t> properties in majority-</a:t>
            </a:r>
          </a:p>
          <a:p>
            <a:pPr marL="0" indent="0">
              <a:spcBef>
                <a:spcPts val="0"/>
              </a:spcBef>
              <a:buNone/>
              <a:tabLst>
                <a:tab pos="107950" algn="l"/>
              </a:tabLst>
            </a:pPr>
            <a:r>
              <a:rPr lang="en-US" sz="2400" b="1">
                <a:latin typeface="+mj-lt"/>
              </a:rPr>
              <a:t>white neighborhoods, equal for undervalued properties.</a:t>
            </a:r>
          </a:p>
          <a:p>
            <a:endParaRPr lang="en-US" sz="2400">
              <a:latin typeface="+mj-lt"/>
            </a:endParaRPr>
          </a:p>
        </p:txBody>
      </p:sp>
      <p:pic>
        <p:nvPicPr>
          <p:cNvPr id="2052" name="Picture 4">
            <a:extLst>
              <a:ext uri="{FF2B5EF4-FFF2-40B4-BE49-F238E27FC236}">
                <a16:creationId xmlns:a16="http://schemas.microsoft.com/office/drawing/2014/main" id="{A8B56DCF-7DEA-1F02-D8A0-79DC6D97F1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5797" y="293563"/>
            <a:ext cx="3256100" cy="24827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5FE0D883-A7AB-A3F5-00A4-440BD34ED2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78993" y="291605"/>
            <a:ext cx="3256100" cy="2482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shot of a computer&#10;&#10;Description automatically generated with low confidence">
            <a:extLst>
              <a:ext uri="{FF2B5EF4-FFF2-40B4-BE49-F238E27FC236}">
                <a16:creationId xmlns:a16="http://schemas.microsoft.com/office/drawing/2014/main" id="{EA0263A2-B612-500F-BE1F-A8359BDFF6B7}"/>
              </a:ext>
            </a:extLst>
          </p:cNvPr>
          <p:cNvPicPr>
            <a:picLocks noChangeAspect="1"/>
          </p:cNvPicPr>
          <p:nvPr/>
        </p:nvPicPr>
        <p:blipFill rotWithShape="1">
          <a:blip r:embed="rId4"/>
          <a:srcRect t="45057"/>
          <a:stretch/>
        </p:blipFill>
        <p:spPr>
          <a:xfrm>
            <a:off x="1372594" y="3893808"/>
            <a:ext cx="10311195" cy="2541088"/>
          </a:xfrm>
          <a:prstGeom prst="rect">
            <a:avLst/>
          </a:prstGeom>
        </p:spPr>
      </p:pic>
      <mc:AlternateContent xmlns:mc="http://schemas.openxmlformats.org/markup-compatibility/2006" xmlns:a14="http://schemas.microsoft.com/office/drawing/2010/main">
        <mc:Choice Requires="a14">
          <p:sp>
            <p:nvSpPr>
              <p:cNvPr id="16" name="Title 1">
                <a:extLst>
                  <a:ext uri="{FF2B5EF4-FFF2-40B4-BE49-F238E27FC236}">
                    <a16:creationId xmlns:a16="http://schemas.microsoft.com/office/drawing/2014/main" id="{859394E2-DC0D-502F-2A4C-0860DCD40A88}"/>
                  </a:ext>
                </a:extLst>
              </p:cNvPr>
              <p:cNvSpPr txBox="1">
                <a:spLocks/>
              </p:cNvSpPr>
              <p:nvPr/>
            </p:nvSpPr>
            <p:spPr>
              <a:xfrm>
                <a:off x="1810852" y="6274006"/>
                <a:ext cx="9872937" cy="580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50392">
                  <a:spcAft>
                    <a:spcPts val="600"/>
                  </a:spcAft>
                </a:pPr>
                <a:r>
                  <a:rPr lang="en-US" sz="1200" i="1"/>
                  <a:t>* p-value = 0.00000 for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𝐻</m:t>
                        </m:r>
                      </m:e>
                      <m:sub>
                        <m:r>
                          <a:rPr lang="en-US" sz="1200" b="0" i="1" smtClean="0">
                            <a:latin typeface="Cambria Math" panose="02040503050406030204" pitchFamily="18" charset="0"/>
                          </a:rPr>
                          <m:t>𝑂</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𝑤</m:t>
                        </m:r>
                      </m:sub>
                    </m:sSub>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𝑐𝑜𝑐</m:t>
                        </m:r>
                      </m:sub>
                    </m:sSub>
                  </m:oMath>
                </a14:m>
                <a:r>
                  <a:rPr lang="en-US" sz="1200" i="1"/>
                  <a:t> both for undervalued and overvalued</a:t>
                </a:r>
              </a:p>
            </p:txBody>
          </p:sp>
        </mc:Choice>
        <mc:Fallback xmlns="">
          <p:sp>
            <p:nvSpPr>
              <p:cNvPr id="16" name="Title 1">
                <a:extLst>
                  <a:ext uri="{FF2B5EF4-FFF2-40B4-BE49-F238E27FC236}">
                    <a16:creationId xmlns:a16="http://schemas.microsoft.com/office/drawing/2014/main" id="{859394E2-DC0D-502F-2A4C-0860DCD40A88}"/>
                  </a:ext>
                </a:extLst>
              </p:cNvPr>
              <p:cNvSpPr txBox="1">
                <a:spLocks noRot="1" noChangeAspect="1" noMove="1" noResize="1" noEditPoints="1" noAdjustHandles="1" noChangeArrowheads="1" noChangeShapeType="1" noTextEdit="1"/>
              </p:cNvSpPr>
              <p:nvPr/>
            </p:nvSpPr>
            <p:spPr>
              <a:xfrm>
                <a:off x="1810852" y="6274006"/>
                <a:ext cx="9872937" cy="58086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917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 number&#10;&#10;Description automatically generated">
            <a:extLst>
              <a:ext uri="{FF2B5EF4-FFF2-40B4-BE49-F238E27FC236}">
                <a16:creationId xmlns:a16="http://schemas.microsoft.com/office/drawing/2014/main" id="{A88B173B-C1D8-1A2C-1C49-0B696E8A293A}"/>
              </a:ext>
            </a:extLst>
          </p:cNvPr>
          <p:cNvPicPr>
            <a:picLocks noChangeAspect="1"/>
          </p:cNvPicPr>
          <p:nvPr/>
        </p:nvPicPr>
        <p:blipFill>
          <a:blip r:embed="rId2"/>
          <a:stretch>
            <a:fillRect/>
          </a:stretch>
        </p:blipFill>
        <p:spPr>
          <a:xfrm>
            <a:off x="6867930" y="3703478"/>
            <a:ext cx="4778622" cy="2809748"/>
          </a:xfrm>
          <a:prstGeom prst="rect">
            <a:avLst/>
          </a:prstGeom>
        </p:spPr>
      </p:pic>
      <p:sp>
        <p:nvSpPr>
          <p:cNvPr id="2" name="Title 1">
            <a:extLst>
              <a:ext uri="{FF2B5EF4-FFF2-40B4-BE49-F238E27FC236}">
                <a16:creationId xmlns:a16="http://schemas.microsoft.com/office/drawing/2014/main" id="{FA3CF8A6-9A60-7B22-3185-961C10E58554}"/>
              </a:ext>
            </a:extLst>
          </p:cNvPr>
          <p:cNvSpPr>
            <a:spLocks noGrp="1"/>
          </p:cNvSpPr>
          <p:nvPr>
            <p:ph type="title"/>
          </p:nvPr>
        </p:nvSpPr>
        <p:spPr>
          <a:xfrm>
            <a:off x="838199" y="425196"/>
            <a:ext cx="4056530" cy="1659636"/>
          </a:xfrm>
        </p:spPr>
        <p:txBody>
          <a:bodyPr>
            <a:normAutofit/>
          </a:bodyPr>
          <a:lstStyle/>
          <a:p>
            <a:r>
              <a:rPr lang="en-US" sz="3400" b="1"/>
              <a:t>Does appraisal differ by home size across communities?</a:t>
            </a:r>
          </a:p>
        </p:txBody>
      </p:sp>
      <p:sp>
        <p:nvSpPr>
          <p:cNvPr id="3" name="Content Placeholder 2">
            <a:extLst>
              <a:ext uri="{FF2B5EF4-FFF2-40B4-BE49-F238E27FC236}">
                <a16:creationId xmlns:a16="http://schemas.microsoft.com/office/drawing/2014/main" id="{517EB0F0-FDCA-258B-6675-71C60192E7B3}"/>
              </a:ext>
            </a:extLst>
          </p:cNvPr>
          <p:cNvSpPr>
            <a:spLocks noGrp="1"/>
          </p:cNvSpPr>
          <p:nvPr>
            <p:ph idx="1"/>
          </p:nvPr>
        </p:nvSpPr>
        <p:spPr>
          <a:xfrm>
            <a:off x="838197" y="2471886"/>
            <a:ext cx="4485363" cy="3429000"/>
          </a:xfrm>
        </p:spPr>
        <p:txBody>
          <a:bodyPr>
            <a:normAutofit lnSpcReduction="10000"/>
          </a:bodyPr>
          <a:lstStyle/>
          <a:p>
            <a:r>
              <a:rPr lang="en-US" sz="2400"/>
              <a:t>Dataset is noisy, so we segmented the market into quartiles by square footage.</a:t>
            </a:r>
          </a:p>
          <a:p>
            <a:r>
              <a:rPr lang="en-US" sz="2400"/>
              <a:t>For the largest houses, median log-error overvalues properties in majority white houses more than in communities of color.</a:t>
            </a:r>
          </a:p>
          <a:p>
            <a:r>
              <a:rPr lang="en-US" sz="2400"/>
              <a:t>For smallest houses, houses in communities of color are more undervalued. </a:t>
            </a:r>
          </a:p>
          <a:p>
            <a:endParaRPr lang="en-US" sz="2400"/>
          </a:p>
        </p:txBody>
      </p:sp>
      <p:pic>
        <p:nvPicPr>
          <p:cNvPr id="7" name="Picture 6" descr="A picture containing text, screenshot, font, number&#10;&#10;Description automatically generated">
            <a:extLst>
              <a:ext uri="{FF2B5EF4-FFF2-40B4-BE49-F238E27FC236}">
                <a16:creationId xmlns:a16="http://schemas.microsoft.com/office/drawing/2014/main" id="{E6DFF7EF-7427-A184-53E3-26CF2C176252}"/>
              </a:ext>
            </a:extLst>
          </p:cNvPr>
          <p:cNvPicPr>
            <a:picLocks noChangeAspect="1"/>
          </p:cNvPicPr>
          <p:nvPr/>
        </p:nvPicPr>
        <p:blipFill>
          <a:blip r:embed="rId3"/>
          <a:stretch>
            <a:fillRect/>
          </a:stretch>
        </p:blipFill>
        <p:spPr>
          <a:xfrm>
            <a:off x="6868441" y="425196"/>
            <a:ext cx="4778623" cy="2809748"/>
          </a:xfrm>
          <a:prstGeom prst="rect">
            <a:avLst/>
          </a:prstGeom>
        </p:spPr>
      </p:pic>
      <p:sp>
        <p:nvSpPr>
          <p:cNvPr id="19" name="TextBox 18">
            <a:extLst>
              <a:ext uri="{FF2B5EF4-FFF2-40B4-BE49-F238E27FC236}">
                <a16:creationId xmlns:a16="http://schemas.microsoft.com/office/drawing/2014/main" id="{C950ECFA-04C1-7B76-335A-860A8531B3B7}"/>
              </a:ext>
            </a:extLst>
          </p:cNvPr>
          <p:cNvSpPr txBox="1"/>
          <p:nvPr/>
        </p:nvSpPr>
        <p:spPr>
          <a:xfrm rot="16200000">
            <a:off x="5378942" y="1758482"/>
            <a:ext cx="2583591" cy="369332"/>
          </a:xfrm>
          <a:prstGeom prst="rect">
            <a:avLst/>
          </a:prstGeom>
          <a:noFill/>
        </p:spPr>
        <p:txBody>
          <a:bodyPr wrap="square" rtlCol="0">
            <a:spAutoFit/>
          </a:bodyPr>
          <a:lstStyle/>
          <a:p>
            <a:pPr algn="ctr"/>
            <a:r>
              <a:rPr lang="en-US" b="1"/>
              <a:t>Top percentile</a:t>
            </a:r>
          </a:p>
        </p:txBody>
      </p:sp>
      <p:sp>
        <p:nvSpPr>
          <p:cNvPr id="20" name="TextBox 19">
            <a:extLst>
              <a:ext uri="{FF2B5EF4-FFF2-40B4-BE49-F238E27FC236}">
                <a16:creationId xmlns:a16="http://schemas.microsoft.com/office/drawing/2014/main" id="{392B34D1-9A44-56F5-65AF-9FD87FC8D06F}"/>
              </a:ext>
            </a:extLst>
          </p:cNvPr>
          <p:cNvSpPr txBox="1"/>
          <p:nvPr/>
        </p:nvSpPr>
        <p:spPr>
          <a:xfrm rot="16200000">
            <a:off x="5286610" y="4923685"/>
            <a:ext cx="2583592" cy="369332"/>
          </a:xfrm>
          <a:prstGeom prst="rect">
            <a:avLst/>
          </a:prstGeom>
          <a:noFill/>
        </p:spPr>
        <p:txBody>
          <a:bodyPr wrap="square" rtlCol="0">
            <a:spAutoFit/>
          </a:bodyPr>
          <a:lstStyle/>
          <a:p>
            <a:pPr algn="ctr"/>
            <a:r>
              <a:rPr lang="en-US" b="1"/>
              <a:t>Bottom percentile</a:t>
            </a:r>
          </a:p>
        </p:txBody>
      </p:sp>
      <p:sp>
        <p:nvSpPr>
          <p:cNvPr id="21" name="Rectangle 2060">
            <a:extLst>
              <a:ext uri="{FF2B5EF4-FFF2-40B4-BE49-F238E27FC236}">
                <a16:creationId xmlns:a16="http://schemas.microsoft.com/office/drawing/2014/main" id="{3A10043B-96B0-7D68-3120-EF9C7A74C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062">
            <a:extLst>
              <a:ext uri="{FF2B5EF4-FFF2-40B4-BE49-F238E27FC236}">
                <a16:creationId xmlns:a16="http://schemas.microsoft.com/office/drawing/2014/main" id="{0F34BD4D-7BE6-718C-5E4D-C66B05271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329E8A7-022F-27EF-E5DB-EC462CC8C5AF}"/>
              </a:ext>
            </a:extLst>
          </p:cNvPr>
          <p:cNvSpPr/>
          <p:nvPr/>
        </p:nvSpPr>
        <p:spPr>
          <a:xfrm>
            <a:off x="6867930" y="5561556"/>
            <a:ext cx="4630963" cy="339330"/>
          </a:xfrm>
          <a:prstGeom prst="rect">
            <a:avLst/>
          </a:prstGeom>
          <a:solidFill>
            <a:srgbClr val="FF0000">
              <a:alpha val="381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C65D49-3E06-EA95-AE2C-43EDA4636CE4}"/>
              </a:ext>
            </a:extLst>
          </p:cNvPr>
          <p:cNvSpPr/>
          <p:nvPr/>
        </p:nvSpPr>
        <p:spPr>
          <a:xfrm>
            <a:off x="6941759" y="2302221"/>
            <a:ext cx="4630963" cy="339330"/>
          </a:xfrm>
          <a:prstGeom prst="rect">
            <a:avLst/>
          </a:prstGeom>
          <a:solidFill>
            <a:srgbClr val="FF0000">
              <a:alpha val="381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5610856-0478-E3F4-5C56-37E9541822D8}"/>
              </a:ext>
            </a:extLst>
          </p:cNvPr>
          <p:cNvSpPr txBox="1">
            <a:spLocks/>
          </p:cNvSpPr>
          <p:nvPr/>
        </p:nvSpPr>
        <p:spPr>
          <a:xfrm>
            <a:off x="1083416" y="5819286"/>
            <a:ext cx="5012584" cy="5808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defTabSz="850392">
              <a:spcAft>
                <a:spcPts val="600"/>
              </a:spcAft>
            </a:pPr>
            <a:r>
              <a:rPr lang="en-US" sz="1400" i="1" kern="1200">
                <a:solidFill>
                  <a:schemeClr val="tx1"/>
                </a:solidFill>
                <a:latin typeface="+mj-lt"/>
                <a:ea typeface="+mj-ea"/>
                <a:cs typeface="+mj-cs"/>
              </a:rPr>
              <a:t>… see caveats: sample size sensitivity, </a:t>
            </a:r>
          </a:p>
          <a:p>
            <a:pPr algn="r" defTabSz="850392">
              <a:spcAft>
                <a:spcPts val="600"/>
              </a:spcAft>
            </a:pPr>
            <a:r>
              <a:rPr lang="en-US" sz="1400" i="1"/>
              <a:t>lack of data on buyer/seller rate</a:t>
            </a:r>
          </a:p>
        </p:txBody>
      </p:sp>
    </p:spTree>
    <p:extLst>
      <p:ext uri="{BB962C8B-B14F-4D97-AF65-F5344CB8AC3E}">
        <p14:creationId xmlns:p14="http://schemas.microsoft.com/office/powerpoint/2010/main" val="357984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0628ccf-a0b8-4c65-80b2-40f50a2f88f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74AEFF1D2DFD747BE6E5A80F8C8D437" ma:contentTypeVersion="8" ma:contentTypeDescription="Create a new document." ma:contentTypeScope="" ma:versionID="d62ca22e164d8d0ac7a175e3a5b95cf6">
  <xsd:schema xmlns:xsd="http://www.w3.org/2001/XMLSchema" xmlns:xs="http://www.w3.org/2001/XMLSchema" xmlns:p="http://schemas.microsoft.com/office/2006/metadata/properties" xmlns:ns2="30628ccf-a0b8-4c65-80b2-40f50a2f88f1" targetNamespace="http://schemas.microsoft.com/office/2006/metadata/properties" ma:root="true" ma:fieldsID="37066cf879a16bc7534a160c92339aac" ns2:_="">
    <xsd:import namespace="30628ccf-a0b8-4c65-80b2-40f50a2f88f1"/>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628ccf-a0b8-4c65-80b2-40f50a2f88f1"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1456588-8507-413c-af38-3a4407286e56"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BC3E74-86B0-41FA-A4BC-103F5C22D6D1}">
  <ds:schemaRefs>
    <ds:schemaRef ds:uri="http://schemas.microsoft.com/sharepoint/v3/contenttype/forms"/>
  </ds:schemaRefs>
</ds:datastoreItem>
</file>

<file path=customXml/itemProps2.xml><?xml version="1.0" encoding="utf-8"?>
<ds:datastoreItem xmlns:ds="http://schemas.openxmlformats.org/officeDocument/2006/customXml" ds:itemID="{435F529E-B2BF-4B38-8C87-C03DF22724E8}">
  <ds:schemaRefs>
    <ds:schemaRef ds:uri="30628ccf-a0b8-4c65-80b2-40f50a2f88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E4EAF04-022E-4B90-BDBF-7A484D4BA225}">
  <ds:schemaRefs>
    <ds:schemaRef ds:uri="30628ccf-a0b8-4c65-80b2-40f50a2f88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Debiasing Property Appraisal AVMs: Protecting Civil Rights &amp; Advancing Tech Equity </vt:lpstr>
      <vt:lpstr>Background: Key Points</vt:lpstr>
      <vt:lpstr>Problem #1:  Test an AVM for racially biased outcomes.</vt:lpstr>
      <vt:lpstr>Preprocessing</vt:lpstr>
      <vt:lpstr>Exploratory  Data Analysis</vt:lpstr>
      <vt:lpstr>Problem #2: Quantify the size of the bias.</vt:lpstr>
      <vt:lpstr>Problem #2: Quantify the size of the bias.</vt:lpstr>
      <vt:lpstr>What does bias look like?</vt:lpstr>
      <vt:lpstr>Does appraisal differ by home size across communities?</vt:lpstr>
      <vt:lpstr>Error Scaling</vt:lpstr>
      <vt:lpstr>Model selection</vt:lpstr>
      <vt:lpstr>Problem #3: Identify feature importance.</vt:lpstr>
      <vt:lpstr>PowerPoint Presentation</vt:lpstr>
      <vt:lpstr>Problem #5: Mitigate bias, retain AVM performance.</vt:lpstr>
      <vt:lpstr>Broader Policy 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Yoshi Bird</dc:creator>
  <cp:revision>3</cp:revision>
  <dcterms:created xsi:type="dcterms:W3CDTF">2023-06-17T05:08:23Z</dcterms:created>
  <dcterms:modified xsi:type="dcterms:W3CDTF">2023-06-18T07:32:30Z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0x010100974AEFF1D2DFD747BE6E5A80F8C8D437</vt:lpwstr>
  </property>
  <property fmtid="{D5CDD505-2E9C-101B-9397-08002B2CF9AE}" pid="3" name="MediaServiceImageTags">
    <vt:lpwstr/>
  </property>
</Properties>
</file>